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28744-8F59-42CA-A7A1-43F893BAC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D4DCC-BFED-453F-81AF-B33E7919E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444C8-89F3-4A9F-8DFF-276BBB0FA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E4360-E2F4-41A1-9072-F10232432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16F674-3743-4049-87AA-5623BFF46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F42BD1-B4EF-4EA3-A5C2-088428018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F94460-2401-4BC1-B3DF-EF0829F2A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22BE3E-B32B-43ED-99D0-F57B305AE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9AE49-62AC-4A42-A2F9-7B56B1E7B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998C5-F016-40D7-8017-F77E6148B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6D73C-3853-435B-9BC3-711FF7E75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03303430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子宫肌瘤射频消融术病人护理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射频消融术简介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射频消融术简介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射频消融术是一种通过高频电磁波对组织进行加热，使组织凝固坏死，从而达到治疗目的的微创手术。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射频消融术利用射频电流在组织中的热效应，使组织内的水分迅速蒸发，产生高频震荡，摩擦产生热量，使组织细胞内的蛋白质变性、凝固、坏死，最终达到治疗目的。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子宫肌瘤、子宫腺肌病等妇科良性疾病，以及部分早期妇科恶性肿瘤。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射频消融术一般不适用于有严重心、肝、肾功能不全的患者，以及有凝血功能障碍、感染病灶等的患者。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在B超引导下，将射频电极插入病灶内，通过射频电流产生的高频震荡和热能，使病灶组织逐渐凝固坏死。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手术过程中应密切监测患者的生命体征，注意保护周围正常组织，避免损伤。手术后需注意观察患者有无出血、感染等并发症，及时处理。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手术过程与注意事项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了解病人对手术的担忧、焦虑、恐惧等情绪，为病人提供心理支持和安慰。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评估病人心理状况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625" r="21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解释手术过程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鼓励积极配合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向病人详细解释手术的原理、过程、效果及注意事项，帮助病人建立正确的认知。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鼓励病人积极配合术前各项检查和准备工作，提高手术效果和安全性。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协助病人完成必要的术前检查，如血常规、凝血功能、心电图等。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32" r="1323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583" b="2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完善相关检查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告知病人在手术当天早上需禁食、禁饮，以免影响手术效果和安全性。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禁食禁饮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做好手术部位的皮肤清洁和备皮工作，确保手术顺利进行。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备皮和清洁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指导病人在术前保持良好的饮食习惯，避免过度进食或饥饿状态。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建议病人在术前适当休息，避免剧烈运动，保持良好的身体状态。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休息与运动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83" r="1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告知病人在术前需停用某些药物，如抗凝药、活血药等，以免引起术中出血或影响手术效果。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药物停用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https://d.book118.com/255033034304011102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2024-09-11T19:30:28.046</cp:lastPrinted>
  <dcterms:created xsi:type="dcterms:W3CDTF">2024-09-11T11:30:28Z</dcterms:created>
  <dcterms:modified xsi:type="dcterms:W3CDTF">2024-09-11T11:30:29Z</dcterms:modified>
</cp:coreProperties>
</file>