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72.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3EA55A-263D-4E03-9110-A6352E76F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5F3C7-7030-4C40-9CBD-48A72B6B5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FC1C2A-E6B2-40D3-9558-66DB5E806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B0D2E5-77BC-4421-B231-6695649C4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C59A61-8D3E-454F-BB78-B810AFA101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D70C86-5FB2-4911-9B52-0F0FD296D7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0B8FF9-59FF-46FC-9812-3705B17BE9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771700-0E69-4CDF-84A0-1A3D5C97F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D2BD64-14C9-4BFC-90A6-4857E0D1B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453FB-F9A3-4646-B9CE-0A46A6183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EA3EF-74F8-4F9B-B953-DD7A70FE0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image" Target="../media/image29.png" /><Relationship Id="rId13" Type="http://schemas.openxmlformats.org/officeDocument/2006/relationships/tags" Target="../tags/tag23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3.xml" /><Relationship Id="rId17"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image" Target="../media/image21.png" /><Relationship Id="rId7" Type="http://schemas.openxmlformats.org/officeDocument/2006/relationships/tags" Target="../tags/tag237.xml" /><Relationship Id="rId8" Type="http://schemas.openxmlformats.org/officeDocument/2006/relationships/image" Target="../media/image22.png" /><Relationship Id="rId9" Type="http://schemas.openxmlformats.org/officeDocument/2006/relationships/tags" Target="../tags/tag23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9.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9.png" /><Relationship Id="rId13"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9.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4.xml" /><Relationship Id="rId17"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tags" Target="../tags/tag292.xml" /><Relationship Id="rId13" Type="http://schemas.openxmlformats.org/officeDocument/2006/relationships/tags" Target="../tags/tag29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4.xml" /><Relationship Id="rId17" Type="http://schemas.openxmlformats.org/officeDocument/2006/relationships/tags" Target="../tags/tag295.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0.xml" /><Relationship Id="rId11" Type="http://schemas.openxmlformats.org/officeDocument/2006/relationships/tags" Target="../tags/tag301.xml" /><Relationship Id="rId12" Type="http://schemas.openxmlformats.org/officeDocument/2006/relationships/image" Target="../media/image29.png" /><Relationship Id="rId13" Type="http://schemas.openxmlformats.org/officeDocument/2006/relationships/tags" Target="../tags/tag30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21.png" /><Relationship Id="rId7" Type="http://schemas.openxmlformats.org/officeDocument/2006/relationships/tags" Target="../tags/tag298.xml" /><Relationship Id="rId8" Type="http://schemas.openxmlformats.org/officeDocument/2006/relationships/image" Target="../media/image22.png" /><Relationship Id="rId9" Type="http://schemas.openxmlformats.org/officeDocument/2006/relationships/tags" Target="../tags/tag29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9.png" /><Relationship Id="rId13" Type="http://schemas.openxmlformats.org/officeDocument/2006/relationships/tags" Target="../tags/tag309.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image" Target="../media/image29.png" /><Relationship Id="rId13" Type="http://schemas.openxmlformats.org/officeDocument/2006/relationships/tags" Target="../tags/tag316.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image" Target="../media/image29.png" /><Relationship Id="rId13" Type="http://schemas.openxmlformats.org/officeDocument/2006/relationships/tags" Target="../tags/tag323.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tags" Target="../tags/tag330.xml" /><Relationship Id="rId13" Type="http://schemas.openxmlformats.org/officeDocument/2006/relationships/tags" Target="../tags/tag33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2.xml" /><Relationship Id="rId17" Type="http://schemas.openxmlformats.org/officeDocument/2006/relationships/tags" Target="../tags/tag33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image" Target="../media/image29.png" /><Relationship Id="rId13" Type="http://schemas.openxmlformats.org/officeDocument/2006/relationships/tags" Target="../tags/tag34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image" Target="../media/image29.png" /><Relationship Id="rId13" Type="http://schemas.openxmlformats.org/officeDocument/2006/relationships/tags" Target="../tags/tag347.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image" Target="../media/image29.png" /><Relationship Id="rId13" Type="http://schemas.openxmlformats.org/officeDocument/2006/relationships/tags" Target="../tags/tag354.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9.xml" /><Relationship Id="rId11" Type="http://schemas.openxmlformats.org/officeDocument/2006/relationships/tags" Target="../tags/tag360.xml" /><Relationship Id="rId12" Type="http://schemas.openxmlformats.org/officeDocument/2006/relationships/image" Target="../media/image29.png" /><Relationship Id="rId13" Type="http://schemas.openxmlformats.org/officeDocument/2006/relationships/tags" Target="../tags/tag361.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image" Target="../media/image21.png" /><Relationship Id="rId7" Type="http://schemas.openxmlformats.org/officeDocument/2006/relationships/tags" Target="../tags/tag357.xml" /><Relationship Id="rId8" Type="http://schemas.openxmlformats.org/officeDocument/2006/relationships/image" Target="../media/image22.png" /><Relationship Id="rId9" Type="http://schemas.openxmlformats.org/officeDocument/2006/relationships/tags" Target="../tags/tag35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6.xml" /><Relationship Id="rId11" Type="http://schemas.openxmlformats.org/officeDocument/2006/relationships/tags" Target="../tags/tag367.xml" /><Relationship Id="rId12" Type="http://schemas.openxmlformats.org/officeDocument/2006/relationships/tags" Target="../tags/tag368.xml" /><Relationship Id="rId13" Type="http://schemas.openxmlformats.org/officeDocument/2006/relationships/tags" Target="../tags/tag36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70.xml" /><Relationship Id="rId17" Type="http://schemas.openxmlformats.org/officeDocument/2006/relationships/tags" Target="../tags/tag371.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21.png" /><Relationship Id="rId7" Type="http://schemas.openxmlformats.org/officeDocument/2006/relationships/tags" Target="../tags/tag364.xml" /><Relationship Id="rId8" Type="http://schemas.openxmlformats.org/officeDocument/2006/relationships/image" Target="../media/image22.png" /><Relationship Id="rId9" Type="http://schemas.openxmlformats.org/officeDocument/2006/relationships/tags" Target="../tags/tag36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3400400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高校虚拟仿真实验教学项目中学生生成性学习机制与教学设计策略研究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一、背景</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三、研究方法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五、结论与展望</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二、研究目的</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四、研究结果</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一、背景</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一、背景</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科技的不断发展，教育领域也逐渐涉及到虚拟仿真技术的应用。虚拟仿真实验教学项目作为一种新型的教育方式，可以有效地模拟实验环境和实验过程，为学生提供更为灵活、便捷的学习方式。在高等教育中，实验课程是非常重要的一个环节，但是由于场地、设备、安全等多种因素的限制，传统的实验教学往往存在许多局限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一、背景</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而虚拟仿真实验教学项目则可以很好地解决这些问题，它可以为学生提供一个安全、高效的实验环境，帮助学生更好地掌握知识和技能。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一、背景</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虚拟仿真实验教学项目中，学生生成性学习是非常重要的一部分。学生生成性学习是指学生在学习过程中，通过自主探究、合作学习等方式，主动地构建知识体系和技能体系，不断生成新的学习成果的过程。学生生成性学习不仅可以提高学生的学习效果，还可以培养学生的创新能力和实践能力。因此，研究高校虚拟仿真实验教学项目中学生生成性学习机制与教学设计策略具有非常重要的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二、研究目的</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二、研究目的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本研究旨在探究高校虚拟仿真实验教学项目中学生生成性学习机制与教学设计策略。具体研究问题包括：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二、研究目的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1、高校虚拟仿真实验教学项目中，学生生成性学习的机制是什么？</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2、如何设计有效的教学策略来促进学生生成性学习？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文献综述、案例研究和问卷调查等方法进行综合研究。首先，通过对相关文献的梳理和分析，了解虚拟仿真实验教学项目的发展趋势和学生生成性学习的研究现状。其次，结合实际案例，深入了解高校虚拟仿真实验教学项目的实施情况和存在的问题，对学生生成性学习进行细致的分析和研究。最后，通过问卷调查和访谈的方式，收集一线教师和学生的意见和建议，为研究结果提供有力的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四、研究结果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1、学生生成性学习的机制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1、学生生成性学习的机制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在高校虚拟仿真实验教学项目中，学生生成性学习的机制主要包括以下几个方面：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（1）探究式学习：学生通过虚拟仿真实验平台进行自主探究，发现问题、提出假设并解决问题，从而深入理解和掌握实验原理和操作技能。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1、学生生成性学习的机制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（2）合作学习：学生可以在虚拟仿真实验平台上与其他学生合作完成实验，相互交流、讨论和分享学习成果，提高团队协作能力。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1、学生生成性学习的机制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（3）体验式学习：虚拟仿真实验可以为学生提供真实的实验环境和实验体验，帮助学生更好地理解和掌握实验技能。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1、学生生成性学习的机制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（4）反思式学习：学生通过反思和总结实验过程和实验结果，不断优化和改进实验方案，培养创新思维和批判性思维。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2、教学设计策略</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2、教学设计策略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为了促进学生生成性学习，高校虚拟仿真实验教学项目需要采取以下教学设计策略：</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（1）创设情境：通过虚拟仿真技术创设真实的实验情境，帮助学生更好地理解和掌握实验原理和操作技能。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2、教学设计策略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（2）引导探究：为学生提供探究式学习机会，引导学生自主探究实验过程和实验结果，培养学生的创新能力和实践能力。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2、教学设计策略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（3）促进合作：通过虚拟仿真实验平台促进学生合作学习，培养学生的团队协作能力和沟通能力。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2、教学设计策略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（4）反思总结：引导学生对实验过程和实验结果进行反思和总结，培养学生的批判性思维和创新能力。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五、结论与展望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https://d.book118.com/255034004001011044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24</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汉仪旗黑-85S</vt:lpstr>
      <vt:lpstr>仿宋</vt:lpstr>
      <vt:lpstr>Calibri Light</vt:lpstr>
      <vt:lpstr>思源黑体 CN Bold</vt:lpstr>
      <vt:lpstr>Office Theme</vt:lpstr>
      <vt:lpstr>高校虚拟仿真实验教学项目中学生生成性学习机制与教学设计策略研究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2024-09-06T02:55:16.343</cp:lastPrinted>
  <dcterms:created xsi:type="dcterms:W3CDTF">2024-09-05T18:55:16Z</dcterms:created>
  <dcterms:modified xsi:type="dcterms:W3CDTF">2024-09-05T18:55:23Z</dcterms:modified>
</cp:coreProperties>
</file>