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21672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731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9D3B9-DD6C-4310-8D9C-4117203C4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43B25-3432-4687-A513-0A2FC5BCD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0FA61E-2BA1-45B2-88BB-F2C940FDD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3FF5F0-AACE-4C5F-AD45-087289B0A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97281E-3CF2-4D0C-8B90-D599247D6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C96C75-4436-4002-8E35-14D30E875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B2570B-03F4-4B61-B348-A1962004A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7411C6-2B96-47D0-9273-C6D625646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5672C9-919C-4A8D-A887-F9F5993DD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7EA5E-604A-4121-8907-856AD59B4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ECEBB-5A65-4673-8A39-51034B3AE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21662" r:id="rId2"/>
    <p:sldLayoutId id="2147521663" r:id="rId3"/>
    <p:sldLayoutId id="2147521664" r:id="rId4"/>
    <p:sldLayoutId id="2147521665" r:id="rId5"/>
    <p:sldLayoutId id="2147521666" r:id="rId6"/>
    <p:sldLayoutId id="2147521667" r:id="rId7"/>
    <p:sldLayoutId id="2147521668" r:id="rId8"/>
    <p:sldLayoutId id="2147521669" r:id="rId9"/>
    <p:sldLayoutId id="2147521670" r:id="rId10"/>
    <p:sldLayoutId id="2147521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03401114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AI智能商业计划书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项目概述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市场需求分析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技术实现方案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商业模式设计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项目实施计划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https://d.book118.com/255034011143011040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1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AI智能商业计划书</vt:lpstr>
      <vt:lpstr>目录</vt:lpstr>
      <vt:lpstr>单击添加章节标题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2024-08-31T14:08:53.377</cp:lastPrinted>
  <dcterms:created xsi:type="dcterms:W3CDTF">2024-08-31T06:08:53Z</dcterms:created>
  <dcterms:modified xsi:type="dcterms:W3CDTF">2024-08-31T06:08:56Z</dcterms:modified>
</cp:coreProperties>
</file>