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1FC23-8400-458E-97E7-6AB0A0251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A0EC1-D8A0-4809-8F47-6F86CBBDE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B2443-3DF3-4BC7-BE8B-BC9822718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6F727-AB50-497A-9B8A-42EB129F8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BF1F10-8033-4996-9642-9EC3E400D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2264C-2025-4F61-AB2B-FC9A79FC1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11DFFD-C949-4A42-B10E-11D5344E9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2150F-34C6-409A-8A9D-BAB10E16C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259A5-15D5-4517-8A7C-03C860E03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D0919-E55A-4E94-825A-D9BF790FD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F4C51-3CC2-4B5B-B762-AF0BE8D73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341303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 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中暑的急救处理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如何预防中暑的再次发生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中暑是由于长时间暴露在高温环境中，体内热量过度积聚而引起的生理机能失调。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中暑是一种由于体内热量过多而引起的急性疾病，通常发生在高温和湿度较高的环境中，当人体无法有效排汗或散热时，体温调节机制失衡，导致体温升高。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中暑的症状包括头痛、恶心、呕吐、乏力、头晕、口渴、心跳加速等。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中暑的症状因人而异，但通常会表现为头痛、恶心、呕吐、乏力、头晕等不适感，还可能出现口渴、心跳加速等症状。严重时可能出现昏迷、抽搐、呼吸急促等症状。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中暑是一种紧急状况，如果不及时处理，可能导致严重的身体损伤甚至死亡。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中暑的严重性取决于病情的严重程度，轻度中暑可能只需要休息和补充水分即可恢复，而重度中暑可能导致身体多器官功能衰竭，甚至死亡。因此，及时发现并处理中暑非常重要。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中暑的严重性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长时间处于高温、高湿的环境中，人体无法有效散热，容易导致中暑。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强烈的阳光直射会使人体温度升高，引发中暑。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烈日暴晒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542" b="5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湿度过高会影响人体的汗液蒸发，导致散热困难，增加中暑的风险。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湿度过大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478" b="21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93" b="173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身体状况不佳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身体虚弱、疲劳、缺水、疾病等情况下，人体的自我调节能力下降，容易发生中暑。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长期缺乏运动或体力活动的人，身体适应能力较差，容易受到高温环境的威胁。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饮食不规律、过度饮酒、吸烟等不良生活习惯会影响身体的正常代谢和自我调节能力，增加中暑的风险。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老年人身体机能衰退，体温调节能力较差，容易发生中暑。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儿童与青少年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身体虚弱或患病者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儿童与青少年的体温调节中枢尚未完全发育，容易受到高温环境的威胁。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身体虚弱或患病者自我调节能力较差，容易发生中暑。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水是生命之源，保持水分充足是预防中暑的重要措施。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每天需要摄取足够的水分以维持正常的生理功能。在高温天气下，人体出汗多，水分流失加快，因此更需要多喝水，以补充体内水分。建议每天饮用至少8杯水，同时避免含糖和咖啡因的饮料，以免影响水分吸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https://d.book118.com/255034130331011104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2024-09-14T21:13:43.448</cp:lastPrinted>
  <dcterms:created xsi:type="dcterms:W3CDTF">2024-09-14T13:13:43Z</dcterms:created>
  <dcterms:modified xsi:type="dcterms:W3CDTF">2024-09-14T13:13:45Z</dcterms:modified>
</cp:coreProperties>
</file>