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9A133-DA30-4478-9595-410D9A0C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F9CEF-7CB5-4A4F-BE4D-D2F0B94D0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23FCD-AC3B-465A-AC5A-FB7B663F1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A5D6C-4F7C-4DFA-BB00-221C45D4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10F0A-2F6E-4E69-8C90-D9F38DE4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F39B6-3A69-4753-9E39-CAFC569D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3BD14-7BBB-456A-84F9-25EDF013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8C5B-19BE-4A7A-AC9D-721B6118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F106F-3773-40F5-A99D-BE57DE59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7FF9E-0EED-463F-A7A0-CFDEF5FFE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40622-8E89-42F0-B960-33FD5F99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4301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复工时期航空行业发展趋势研究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复工时期航空行业创新策略探讨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28" r="33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新冠疫情对全球航空业造成了前所未有的冲击，导致航班大量取消、旅客数量锐减、航空公司陷入经营困境。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随着全球疫苗接种的推进和疫情得到控制，各国经济逐渐复苏，航空业也迎来了复工时期。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通过对复工时期航空业发展趋势的研究，可以预测未来一段时间内航空市场的走向，为航空公司制定经营策略提供参考。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复工时期航空业仍面临着诸多挑战，如旅客信心不足、国际旅行限制等，研究发展趋势有助于航空公司更好地应对这些挑战。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通过对复工时期航空业发展趋势的研究，可以发现新的市场机遇和业务模式，为航空公司的创新发展提供思路。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航班数量锐减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由于疫情爆发，各国政府实施旅行限制和隔离措施，导致国际和国内航班数量大幅减少。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随着航班数量的减少，航空公司的收入也大幅下降，许多公司面临严重的财务困境。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航空公司需要采取额外的防疫措施，如加强清洁和消毒工作，提供个人防护装备等，导致运营成本增加。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疫情对航空行业的影响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收入回升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随着航班数量的增加，航空公司的收入也开始回升，但仍未达到疫情前的水平。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运营成本仍然较高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尽管航班数量已经逐步恢复，但航空公司仍需要采取额外的防疫措施，导致运营成本仍然较高。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航班数量逐步恢复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随着疫情得到控制，各国政府逐步放松旅行限制，航空公司的航班数量也开始逐步恢复。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复工后航空行业恢复情况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疫情不确定性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技术创新带来的挑战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当前航空行业面临的挑战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由于疫情的发展具有不确定性，航空公司难以预测未来的市场需求和恢复情况。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疫情改变了人们的出行方式和需求，航空公司需要适应这种变化，提供更加灵活、个性化的服务。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疫情期间，许多航空公司采取了削减成本、提高效率的措施，使得竞争压力进一步加大。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随着技术的发展，航空行业也面临着数字化、智能化等方面的挑战，需要不断进行技术创新和升级。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复工时期航空行业发展趋势分析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航空公司通过数字化手段提供更加便捷的服务，如在线值机、电子登机牌、行李追踪等，提高旅客满意度。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利用大数据和人工智能技术，对航班运行、旅客行为等进行分析，优化航班计划和旅客服务。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通过社交媒体、搜索引擎等数字化渠道进行营销推广，提高品牌知名度和市场份额。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应用自动化技术，如自动驾驶、自动巡航等，提高航班运行效率和安全性。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采用智能语音交互、虚拟客服等技术，提供更加人性化的服务体验。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利用人工智能和机器学习技术，为航空公司提供智能决策支持，如航班延误预测、旅客需求分析等。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采用环保技术，如生物航油、电动飞机等，降低航空运输对环境的影响。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" b="14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推动航空器材、航油等资源的循环利用，减少资源浪费。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资源循环利用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建设绿色机场，采用太阳能、风能等可再生能源，降低机场运行能耗和排放。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绿色机场建设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绿色可持续发展趋势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https://d.book118.com/255034301020011044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2024-09-06T06:34:11.385</cp:lastPrinted>
  <dcterms:created xsi:type="dcterms:W3CDTF">2024-09-05T22:34:11Z</dcterms:created>
  <dcterms:modified xsi:type="dcterms:W3CDTF">2024-09-05T22:34:13Z</dcterms:modified>
</cp:coreProperties>
</file>