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6F12D-431A-4192-ACF7-115470DE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16749-3DBC-447C-BE0C-6360DDB5D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5CBFE-4802-462B-A712-34531901C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3D81C-007D-4E85-BBF7-D334A8CC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BD487-3694-4528-9192-F866BF95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DD4D1-83D8-4783-90F6-70873657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95B5B-95FA-4B0A-8D22-2838E489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E5CE2-0672-44E9-8EA0-C55881FB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CE1F6-1C5F-41D6-8FCD-0B9B8CD76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59C75-0E85-4C01-98E2-49694AFE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2544D-D6ED-4CDB-99E8-AE6485EA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3432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危险化学品储存安全规范培训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储存设施规划与建设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储存管理要求与操作规范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安全防护与应急救援措施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根据危险化学品的性质和危险性，可将其分为爆炸品、压缩气体和液化气体、易燃液体、易燃固体、自燃物品和遇湿易燃物品、氧化剂和有机过氧化物、毒害品和感染性物品、放射性物品、腐蚀品等类别。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危险化学品是指具有毒害、腐蚀、爆炸、燃烧、助燃等性质，对人体、设施、环境具有危害的剧毒化学品和其他化学品。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危险化学品具有易燃、易爆、有毒、有害、腐蚀等危险特性，若储存不当或发生泄漏，可能对人员、设施和环境造成严重危害。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危险化学品的危害包括火灾、爆炸、中毒、窒息、腐蚀等，可能导致人员伤亡、财产损失和环境污染。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《危险化学品安全管理条例》、《安全生产法》等相关法律法规对危险化学品的生产、储存、运输和使用等环节都有严格的规定。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《常用化学危险品贮存通则》、《危险货物分类和品名编号》等标准是危险化学品储存安全的重要参考，对于保障储存安全具有重要意义。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储存设施规划与建设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远离人口密集区、重要设施和敏感目标，确保安全距离符合规范要求。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考虑地形、地质、气象等自然条件，避开地震、洪水等自然灾害易发区域。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便于交通运输和应急救援，确保在紧急情况下能够快速响应。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采用符合规范的耐火、耐腐蚀建筑材料，确保建筑物结构稳固。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设计合理的建筑结构形式，满足危险化学品储存的安全要求。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考虑建筑物的通风、采光、排水等因素，确保储存环境良好。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建筑结构安全要求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定期检查和维护消防设施，确保其处于良好状态。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制定完善的应急预案，定期进行演练和培训，提高应急处置能力。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445" r="114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666" r="866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根据储存危险化学品的种类和数量，配置相应的消防设施，如灭火器、消防栓、泡沫灭火系统等。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储存管理要求与操作规范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检查危险化学品包装是否完好，标签是否清晰、准确。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核对危险化学品的品名、数量、规格、产地等是否与入库单相符。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对易燃、易爆、有毒等危险特性进行识别，并分类存放。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对不符合要求的危险化学品，应拒绝入库并及时上报。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入库验收流程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存放及养护措施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易燃、易爆品应存放在专用仓库内，并采取防火、防爆措施。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危险化学品应分类、分区存放，不同类别之间应保持一定的安全距离。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定期对危险化学品进行检查，发现异常情况及时处理。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有毒品应单独存放，并设置明显的警示标志和防护措施。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https://d.book118.com/255034323324011103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2024-09-13T10:24:06.302</cp:lastPrinted>
  <dcterms:created xsi:type="dcterms:W3CDTF">2024-09-13T02:24:06Z</dcterms:created>
  <dcterms:modified xsi:type="dcterms:W3CDTF">2024-09-13T02:24:08Z</dcterms:modified>
</cp:coreProperties>
</file>