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A0F61-922C-4352-B143-AACE274EE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EA113-6B29-41B1-8812-30C10503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246AB-38A7-482D-A2E5-E3B7965C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5289A-A011-4DDB-A7F9-D230B4257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0913A7-4912-4CA6-B9C0-D58D62F54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52A914-3A08-4E3A-A1CB-6D5604F98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FEBD9E-09CA-480C-992B-512803C20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00F68-E8F9-4F4F-B30C-F4028E7A4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D6293-5C9F-4FC6-A65D-EB4A8CA7A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E08A3-71D5-4920-9BAC-E38AC6833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68B7E-023E-45AD-B518-55D3541A9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343300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剖宫产术护理查房最新版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剖宫产术护理查房实践与案例分析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剖宫产术是一种通过切开腹部和子宫来取出胎儿的手术。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通常在麻醉后，切开腹部和子宫，取出胎儿，然后缝合伤口。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定义与手术过程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胎儿胎位不正、胎儿宫内窘迫、孕妇骨盆狭窄或阴道分娩困难等。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孕妇存在严重并发症，如妊娠期高血压、糖尿病等，或胎儿存在严重畸形。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剖宫产术的适应症与禁忌症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剖宫产术最早可追溯到古罗马时期，但直到18世纪末，随着医学技术的发展，剖宫产术才逐渐普及。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近年来，随着麻醉和手术技术的进步，剖宫产术的安全性和有效性不断提高，成为一种常见的分娩方式。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剖宫产术术前准备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52" r="1035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针对产妇的紧张、焦虑情绪，进行心理疏导和安慰，帮助其放松心情。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向产妇和家属介绍剖宫产手术的流程、注意事项以及术后恢复等方面的知识。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基本生命体征监测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测量产妇的血压、心率、呼吸等基本生命体征，评估其身体状况。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进行必要的实验室检查，如血常规、凝血功能、肝肾功能等，了解产妇的身体状况。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清洁手术区域的皮肤，预防术后感染。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术前需禁食6-8小时，禁水4小时，以减少手术过程中的风险。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对于有便秘或肠道积气的产妇，需要进行肠道准备，如灌肠等。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剖宫产术术中护理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https://d.book118.com/255034330012011042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2024-09-02T23:59:58.262</cp:lastPrinted>
  <dcterms:created xsi:type="dcterms:W3CDTF">2024-09-02T15:59:58Z</dcterms:created>
  <dcterms:modified xsi:type="dcterms:W3CDTF">2024-09-02T16:00:00Z</dcterms:modified>
</cp:coreProperties>
</file>