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2E03A-4A0A-4C8A-AA80-7F0C94FB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0EFB8-AB75-41D0-9E9B-E9DEC4BD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621E5-1E2D-40DE-9FAA-E3C09F2A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276BE-9DFB-4C72-8912-E5325F5F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87192-E022-49A3-A23F-A615D724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9F014-45B8-47A0-9148-C3BE0BF32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224BD-4B1F-41E2-A8ED-B0E7041A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D7978-0C68-40DD-B42A-41E73B72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AC315-84D8-475A-82AB-6A55B26D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5482D-0C29-4C82-9713-D3800FD6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94C37-7753-45E2-832F-7F49CDEEC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400020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传染病科护士的职业道德与职业规范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职业道德核心原则与规范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职业行为规范与操作指南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患者沟通与心理支持技巧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面对挑战与压力应对策略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总结：提升传染病科护士职业素养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健康守护者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作为传染病科护士，首要角色是守护患者的健康，通过专业的护理技能和知识，为患者提供全面的护理服务。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在患者面临疾病压力时，护士需要提供情感支持，帮助患者缓解焦虑、恐惧等负面情绪。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对患者及其家属进行健康教育，传授疾病防治知识，提高患者的自我保健能力。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密切观察患者的病情变化，及时、准确地记录各项生命体征和护理操作。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根据医生的诊断和治疗方案，正确执行医嘱，确保患者得到及时有效的治疗。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进行各项护理操作，如输液、注射、采血等，确保操作规范、安全。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对患者及其家属进行健康教育和指导，帮助他们了解疾病知识、掌握自我保健技能。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传染病科护士面临较高的职业暴露风险，需要严格遵守防护措施，确保自身安全。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工作环境紧张，护士需要承受较大的心理压力和工作负荷。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传染病护理工作专业性强，要求护士具备扎实的专业知识和丰富的实践经验。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需要与医生、其他护士及患者家属紧密合作，共同为患者的健康负责。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高压力性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职业道德核心原则与规范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尊重患者生命权和健康权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传染病科护士应始终将患者的生命安全和健康放在首位，充分尊重患者的生命权和健康权，积极为患者提供优质的医疗护理服务。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关爱患者，提供心理支持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传染病患者往往面临着巨大的心理压力和恐惧，护士应关心患者的心理需求，提供必要的心理支持和安慰，帮助患者树立战胜疾病的信心。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保护患者隐私和个人信息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护士应严格遵守医疗保密原则，保护患者的隐私和个人信息不被泄露，确保患者的合法权益得到保障。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传染病科护士应具备严谨的工作态度，严格遵守医疗护理规章制度和操作规程，确保医疗护理工作的准确性和安全性。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护士应实事求是地对待工作，不夸大其词、不隐瞒真相，及时、准确地记录患者的病情变化和护理措施，为医生提供可靠的诊断和治疗依据。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求实的工作作风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传染病科护士应不断追求专业知识和技能的提高，关注最新医疗护理技术和研究成果，努力提升自己的专业素养和服务水平。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精益求精的职业追求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严谨求实，精益求精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团结协作的精神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传染病科护士应具备团结协作的精神，与医生、同事和其他医务人员紧密合作，共同应对疫情挑战，保障患者的生命安全和健康。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护士应具备良好的沟通能力，与患者及其家属保持密切沟通，及时了解患者的需求和病情变化，为医生提供准确的信息和建议。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积极参与公共卫生工作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传染病科护士应积极参与公共卫生工作，宣传传染病防治知识，提高公众的防疫意识和能力，共同维护社会公共卫生安全。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团结协作，共同抗疫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职业行为规范与操作指南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传染病科护士必须严格遵守消毒制度，对病房、医疗器械、用品等进行定期消毒，确保医疗环境的清洁和安全。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根据传染病的类型和传播途径，采取相应的隔离措施，如呼吸道隔离、消化道隔离等，以防止病原体的传播。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在接触患者和进行医疗操作时，必须佩戴个人防护用品，如口罩、手套、防护服等，确保自身安全。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个人防护用品的选用和佩戴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根据工作需要和病原体类型，选用适当的个人防护用品，并正确佩戴和使用，确保个人防护效果。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保持良好的个人卫生习惯，如勤洗手、不随地吐痰等，以减少病原体的传播风险。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传染病科护士应充分了解各种传染病的传播途径、预防措施和应急处理方法，以便在工作中正确应对。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正确执行个人防护措施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https://d.book118.com/255040002004011042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2024-09-02T23:09:32.419</cp:lastPrinted>
  <dcterms:created xsi:type="dcterms:W3CDTF">2024-09-02T15:09:32Z</dcterms:created>
  <dcterms:modified xsi:type="dcterms:W3CDTF">2024-09-02T15:09:34Z</dcterms:modified>
</cp:coreProperties>
</file>