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301A0E-83CD-4FBE-8BDA-D20D2E0056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FF977A-182A-4D8A-9908-E8AEB57EA7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4975BC-60F6-428B-88EA-5E8637CC8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F055EE-97AE-464D-994E-212F265332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D8E2D2-CAA0-4572-9089-44AD14A573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BABEE4-A47E-4FCA-8EFC-BB31B9323C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05487B-B0AA-43C6-8FD2-CC2D4F51BF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6345BD-62DF-472B-947F-46E34D6D14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684F42-C806-4E1B-9ED0-D4C694F4CF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BA8C70-37C4-49D1-A5B2-AA6C8CE045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924F0E-9F14-4C1A-827F-958EFEE84A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6.jpeg" /><Relationship Id="rId4" Type="http://schemas.openxmlformats.org/officeDocument/2006/relationships/image" Target="../media/image27.jpeg" /><Relationship Id="rId5" Type="http://schemas.openxmlformats.org/officeDocument/2006/relationships/image" Target="../media/image28.jpeg" /><Relationship Id="rId6"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040033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物业管理纠纷课件</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物业管理纠纷概述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常见物业管理纠纷类型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物业管理纠纷处理原则与方法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预防措施与机制建设</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法律责任与追究途径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物业管理纠纷概述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纠纷定义：物业管理纠纷是指业主、业主委员会、物业服务企业或其他管理人之间在物业管理活动中发生的争执和冲突。</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纠纷分类：根据纠纷的性质和涉及主体，物业管理纠纷可分为以下几类</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业主与物业服务企业之间的纠纷</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业主与业主委员会之间的纠纷</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业主、业主委员会与开发商之间的纠纷</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其他相关主体之间的纠纷</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纠纷定义与分类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00" r="150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3042" r="1304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产生原因：物业管理纠纷的产生原因多种多样，主要包括以下几个方面</a:t>
            </a:r>
          </a:p>
        </p:txBody>
      </p:sp>
      <p:pic>
        <p:nvPicPr>
          <p:cNvPr id="5" name="Picture 5"/>
          <p:cNvPicPr>
            <a:picLocks noChangeAspect="1"/>
          </p:cNvPicPr>
          <p:nvPr/>
        </p:nvPicPr>
        <p:blipFill>
          <a:blip r:embed="rId4"/>
          <a:srcRect l="17792" r="17792"/>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物业服务企业服务质量问题</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业主委员会管理不善或违规操作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纠纷产生原因及背景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开发商遗留问题或欺诈行为</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法律法规不健全或执行不力</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背景：随着城市化进程的加速和房地产市场的蓬勃发展，物业管理行业迅速崛起。然而，由于相关法律法规不完善、市场监管不到位、服务质量参差不齐等原因，物业管理纠纷逐渐增多，成为影响社区和谐稳定的重要因素。</a:t>
            </a:r>
          </a:p>
        </p:txBody>
      </p:sp>
      <p:pic>
        <p:nvPicPr>
          <p:cNvPr id="8" name="Picture 8"/>
          <p:cNvPicPr>
            <a:picLocks noChangeAspect="1"/>
          </p:cNvPicPr>
          <p:nvPr/>
        </p:nvPicPr>
        <p:blipFill>
          <a:blip r:embed="rId2"/>
          <a:srcRect t="15170" b="15170"/>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15349" b="15349"/>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纠纷产生原因及背景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8563" r="856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法律法规依据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国家法律法规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《中华人民共和国物权法》、《物业管理条例》等国家法律法规为物业管理提供了基本的法律保障和依据。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地方性法规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各地政府根据实际情况制定了相应的物业管理法规、规章和规范性文件，如《北京市物业管理办法》、《上海市住宅物业管理规定》等。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相关司法解释</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最高人民法院等司法机关发布的关于物业管理纠纷的司法解释，为处理此类纠纷提供了具体的法律适用指导。</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常见物业管理纠纷类型</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物业公司提供的服务不符合合同约定的标准，如保洁、绿化、安保等。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服务质量不达标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458" r="7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费用争议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958" r="16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合同解除与续约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042" r="16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业主对物业费、公摊费用等存在异议，或认为物业公司收费不透明、不合理。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合同期限届满或提前解除时，双方就合同是否续签、如何续签等问题产生纠纷。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物业服务合同纠纷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业主委员会的选举过程存在争议，如候选人资格、选举程序等。</a:t>
            </a:r>
          </a:p>
        </p:txBody>
      </p:sp>
      <p:pic>
        <p:nvPicPr>
          <p:cNvPr id="4" name="Picture 4"/>
          <p:cNvPicPr>
            <a:picLocks noChangeAspect="1"/>
          </p:cNvPicPr>
          <p:nvPr/>
        </p:nvPicPr>
        <p:blipFill>
          <a:blip r:embed="rId2"/>
          <a:srcRect l="10625" r="106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625" r="126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3375" r="1337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选举争议</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业主委员会在决策过程中，因意见不合或利益冲突而产生纠纷。</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决策纷争</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业主委员会在财务管理方面存在不规范、不透明等问题，引发业主质疑和投诉。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财务问题</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业主委员会运作纠纷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公共设施如电梯、空调、消防设施等损坏，影响业主正常使用。</a:t>
            </a:r>
          </a:p>
        </p:txBody>
      </p:sp>
      <p:pic>
        <p:nvPicPr>
          <p:cNvPr id="6" name="Picture 6"/>
          <p:cNvPicPr>
            <a:picLocks noChangeAspect="1"/>
          </p:cNvPicPr>
          <p:nvPr/>
        </p:nvPicPr>
        <p:blipFill>
          <a:blip r:embed="rId2"/>
          <a:srcRect l="16500" r="16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设施损坏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物业公司对公共设施的维修不及时，导致设施状况恶化。</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维修不及时</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917" r="139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业主对公共设施的使用规定存在异议，如开放时间、使用方式等。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使用规定争议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公共设施维护与使用纠纷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停车费用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停车费用的收取标准、方式等引发业主不满或争议。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车位分配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车位分配不公或存在违规行为，如私自占用、转让车位等。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停车秩序</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停车场内车辆乱停乱放、占用消防通道等问题影响业主正常停车和通行。</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375" r="133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208" r="1720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3625" r="13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停车管理纠纷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物业管理纠纷处理原则与方法</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依法处理原则</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平等自愿原则</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公平公正原则</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及时高效原则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处理原则</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物业管理纠纷的处理必须依据相关法律法规和政策，确保处理结果的合法性和公正性。</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在处理物业管理纠纷时，各方当事人应平等自愿，充分表达自己的意愿和诉求。</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处理物业管理纠纷时，应坚持公平公正原则，不偏袒任何一方，确保处理结果的公正性。</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物业管理纠纷的处理应及时高效，避免拖延和推诿，尽快解决当事人的争议。</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https://d.book118.com/255040033003011114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2024-09-20T22:51:27.604</cp:lastPrinted>
  <dcterms:created xsi:type="dcterms:W3CDTF">2024-09-20T14:51:27Z</dcterms:created>
  <dcterms:modified xsi:type="dcterms:W3CDTF">2024-09-20T14:51:29Z</dcterms:modified>
</cp:coreProperties>
</file>