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F5BAD-1D74-43AC-BD03-C9B20C977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5CA95-38D6-4F8C-86FE-7DEC25F29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8366F-5CA0-4F1C-BA1F-4E2F1C932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1A417-223C-4A3B-B320-92C845B9B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8CCB89-DEC2-4D14-807F-13D219331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987A95-F7C5-4765-BA2A-640F92EDA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A6F9FB-54F2-4EB2-9847-769F4A335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F02E8-1C2B-4547-BB13-0087B24B8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29001-C33B-403B-9C66-F3E52C21A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1FF35-4EBE-4CB3-812F-AEA09AE79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494EB-0020-4091-9108-041BA7DEB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41141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合情推理(公开课)课件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合情推理的定义与重要性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合情推理的常见类型与实例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合情推理的步骤与技巧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合情推理在日常生活和工作中的应用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合情推理的局限性及应对策略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合情推理的定义与重要性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它不同于演绎推理，演绎推理是根据已知的命题和规则，推导出结论的过程。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合情推理更强调对事物的整体把握和可能性推断，而不是严格的逻辑必然性。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519" r="851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合情推理是一种推理方式，它基于经验和常识，通过观察、归纳、类比等方法，推断出可能的结论。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合情推理的定义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合情推理的重要性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在面对复杂问题时，合情推理能够帮助我们快速识别关键信息，提出合理的假设，从而找到解决问题的方法。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通过合情推理，我们可以从已知的事实出发，大胆提出新的假设和想法，促进创新思维的发展。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预测未来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基于对历史和现状的观察，合情推理能够帮助我们预测未来的趋势和可能的结果。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演绎推理是基于严格的逻辑规则进行的推导，结论是必然的；而合情推理是基于经验和常识的推导，结论具有不确定性。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在实际的推理过程中，合情推理和演绎推理是相辅相成的。演绎推理可以为合情推理提供坚实的逻辑基础，而合情推理可以帮助我们拓展思维，提出新的假设和想法。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合情推理与演绎推理的区别和联系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合情推理的常见类型与实例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类比推理是根据两个或多个对象在某些属性上的相似性，推断出它们在其他属性上也可能具有相似性的方法。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例如，如果已知苹果和梨都是水果，且都具有甜味和酸味，那么可以推断出香蕉和苹果在口感上可能相似。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类比推理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归纳推理是从个别到一般的推理方法，即从个别事实中概括出一般原理或结论。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例如，观察到许多国家都实行了市场经济，经济得到了快速发展，因此可以归纳出市场经济是促进经济发展的有效手段。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归纳推理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统计推理是根据样本数据推断出总体特征的推理方法。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例如，通过对某城市居民的调查数据进行分析，可以推断出该城市居民的平均收入水平和生活质量。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00" r="18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统计推理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因果推理是根据因果关系进行推理的方法，即从一个事件推断出另一个事件的发生。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例如，如果已知吸烟是肺癌的主要原因之一，那么可以推断出吸烟会增加患肺癌的风险。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因果推理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合情推理的步骤与技巧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清晰理解问题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在开始推理之前，首先要明确问题的具体要求和目标，确保对问题有清晰、准确的理解。这有助于确定推理的方向和范围，避免偏离主题。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明确问题，确定推理目标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https://d.book118.com/255041141132011104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2024-09-14T03:41:04.987</cp:lastPrinted>
  <dcterms:created xsi:type="dcterms:W3CDTF">2024-09-13T19:41:05Z</dcterms:created>
  <dcterms:modified xsi:type="dcterms:W3CDTF">2024-09-13T19:41:07Z</dcterms:modified>
</cp:coreProperties>
</file>