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04CC8-2F14-479B-8FB1-5CEFF2693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01766-A677-4C22-9057-33008FDEA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AF551-E4CA-4C1F-BBF1-793E156D7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29396-FF0D-4051-98B3-79BFFE14C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03914-5379-47D8-9700-BB46C7C9B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B1F4F-7DF7-4AB2-B7C9-DC358959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B34D1-7B49-4673-85C6-8EE9C47FB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A3B68-75CC-4208-9F00-B8D184E6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3434C-D707-4B09-B43E-189A0668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DEBE9-08B5-410E-9F6C-5030488B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12449-992E-4F45-80B2-969CEEB5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41322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库存管理基本概念与原理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仓储设施规划与布局设计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库存控制方法与技术应用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盘点流程设计与实施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以销定产、以产定购；集中管理、分级负责；科学决策、及时调控；管供、管用、管节约。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主要包括购入成本、订货成本、储存成本和缺货成本。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库存成本控制方法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设置安全库存、采用经济批量订货、优化仓库布局和储存方式、提高物资周转率等措施，降低库存成本。同时，建立完善的库存管理制度和信息化系统，提高库存管理效率和透明度，也是控制库存成本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库存成本构成及控制方法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51" r="1515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识别影响需求的因素，建立因果关系模型，通过相关因素的变化预测需求。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应用机器学习算法（如线性回归、决策树、神经网络等）对历史数据进行训练，生成需求预测模型。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销售计划与生产计划衔接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根据市场需求预测，制定销售计划，包括产品种类、数量、时间等。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依据销售计划，结合生产能力和资源状况，制定生产计划，确保按时交付。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建立销售与生产部门的协同机制，及时调整计划，确保生产和销售的有效衔接。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销售计划制定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计划调整与协同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安全库存概念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安全库存设置方法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安全库存调整策略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安全库存设置与调整策略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根据历史需求波动、供应稳定性等因素，合理设置安全库存水平。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定期评估安全库存的实际效果，根据需求变化、供应链状况等因素及时调整安全库存水平。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为应对不确定性因素（如需求波动、供应延迟等），保持一定水平的安全库存，以避免缺货风险。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集中采购模式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分散采购模式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混合采购模式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采购模式选择及优化措施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结合集中采购和分散采购的优势，根据物资特性和需求情况灵活选择。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由需求部门自行采购，灵活满足个性化需求，适用于专业性强、采购量小的物资。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通过集中需求，提高采购规模，降低采购成本，适用于标准化、通用性强的物资。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建立采购策略制定流程，加强市场调研和数据分析，提高采购决策的科学性和准确性。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供应商评估与选择标准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对供应商的资质、能力、信誉、服务等进行全面评估，确保供应商符合采购要求。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优先选择具有竞争优势、质量稳定、交货及时、价格合理的供应商。同时考虑供应商的技术创新能力、环保和社会责任等因素。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采用定性和定量评估相结合的方法，如专家评审、问卷调查、实地考察等。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建立供应商动态管理机制，定期对供应商进行评估和调整，促进供应商的持续改进和提高。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明确采购双方的权利和义务，规范采购行为，确保采购活动的顺利进行。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严格按照合同约定进行采购、验收、付款等流程，确保采购活动的合规性和有效性。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合同执行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识别和分析采购过程中的各种风险，制定相应的应对措施和预案，降低采购风险对企业的影响。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对于采购过程中出现的争议和问题，及时采取协商、调解、仲裁等方式进行解决，保障企业的合法权益。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争议解决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采购合同执行及风险控制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仓储设施规划与布局设计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https://d.book118.com/255041322100011112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2024-09-18T11:13:26.986</cp:lastPrinted>
  <dcterms:created xsi:type="dcterms:W3CDTF">2024-09-18T03:13:27Z</dcterms:created>
  <dcterms:modified xsi:type="dcterms:W3CDTF">2024-09-18T03:13:28Z</dcterms:modified>
</cp:coreProperties>
</file>