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8875D-E1B5-46FE-8F04-096C4E1F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3F542-9112-4419-BC81-C86FBBC6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EE8E8-67D8-4E83-96F0-256E3AE18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A40AF-6AB3-43EE-8325-3700C719C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A27B7-F818-4D23-A4CE-B6771F2E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9F9E2-93A6-4762-9801-8C158DEE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485F9-6419-4E28-BD78-D49E8273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62DDC-EF04-40A5-953D-6589BA9BD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467F6-423E-4499-A527-CC1D94BF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7D970-3CA5-4186-B610-F0964B957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AFE61-19FE-4154-9F71-38A4BCBD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42011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防火安全的重要性与管理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火灾的成因与预防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灭火方法与器材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火灾的应急处理与救援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防火安全管理与责任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火灾可能导致严重的人员伤亡，甚至威胁到人们的生命安全。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火灾会烧毁房屋、设备和其他财产，造成巨大的经济损失。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火灾产生的烟雾和有害物质会对环境造成污染和破坏。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通过防火安全措施，可以最大程度地减少火灾对人员的伤害，保护人们的生命安全。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有效的防火措施可以降低火灾发生的概率和损失程度，从而减少财产损失。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防火安全是公共安全的重要组成部分，对于维护社会稳定和和谐具有重要意义。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注重火灾预防工作，通过消除火灾隐患、提高人们的防火意识等措施，降低火灾发生的概率。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防消结合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在火灾发生时，要采取积极的灭火措施，同时注重防止火势蔓延和扩大。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防火安全不仅是消防部门的责任，需要全社会的共同参与和努力。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加强防火安全法规建设，依法对违反防火安全规定的行为进行惩处。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火灾的成因与预防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电线短路、过载或设备故障引起的火灾占很大比例。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易燃物品存放不当，或垃圾堆积引发的火灾。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可燃物管理不当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吸烟、玩火或故意纵火等行为。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如雷击、地震等引发的火灾。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火灾的常见成因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完善电气安全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加强可燃物管理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提高公众防火意识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定期检查电线、电器，避免过载使用，使用合格的电气产品。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进行防火安全教育，禁止在易燃场所吸烟、玩火。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妥善存放易燃物品，及时清理垃圾，减少可燃物的积累。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安装火灾探测器、报警器等设备，及时发现火源。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89" r="263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对建筑物、设施进行定期防火安全检查，确保符合防火规范。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及时发现并整改存在的火灾隐患，如损坏的消防设施、阻塞的疏散通道等。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对建筑物或区域的火灾风险进行评估，制定相应的防范措施和应急预案。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加强员工的防火安全培训，定期进行消防演练，提高应对火灾的能力。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灭火方法与器材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通过降低燃烧物的温度至其着火点以下，使燃烧停止。如用水灭火。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通过抑制燃烧反应的原理，使燃烧中断。如使用干粉灭火器。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通过隔绝空气或减少空气中的氧含量，使燃烧物得不到足够的氧气而熄灭。如用湿棉被、湿麻袋等覆盖燃烧物。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将燃烧物与未燃烧物隔离，使燃烧因缺乏可燃物而停止。如将火源附近的可燃、易燃、易爆物品搬走。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44" r="29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适用于扑救固体、液体、气体及带电设备的初起火灾。使用时，先拔掉保险销，一手握住喷嘴，对准火源，另一手用力压下压把，干粉便会喷出。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适用于扑救液体火灾，不能扑救水溶性可燃、易燃液体的火灾和带电火灾。使用时，用手指堵住喷嘴将筒体上下颠倒两次，就有泡沫喷出。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适用于扑救贵重设备、档案资料、仪器仪表、600伏以下电气设备及油类的初起火灾。使用时，先拔出保险销，再压合压把，将喷嘴对准火焰根部喷射。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常见灭火器材及使用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https://d.book118.com/255042011141011103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2024-09-12T20:09:41.728</cp:lastPrinted>
  <dcterms:created xsi:type="dcterms:W3CDTF">2024-09-12T12:09:41Z</dcterms:created>
  <dcterms:modified xsi:type="dcterms:W3CDTF">2024-09-12T12:09:43Z</dcterms:modified>
</cp:coreProperties>
</file>