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EE5F1-76A5-44BA-BC75-79132FA22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EEC90-539B-4546-AE10-A3601E9A0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67882-F39D-461C-826B-AB2A7F64C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13B2F-DAF5-4AE1-B22D-2AB98178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D6C97-5883-4B22-805D-9183C107F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E0924C-08D0-47C2-B56A-EFE0E7ACF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EE788A-1865-4EB1-A144-E8C619389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BD834-5A91-4713-8038-1814B35C7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942C5-EFA0-4456-A663-FA1844B6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9B6FC-31C2-4E06-9397-627C75406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9ABF1-BA7C-40DB-88D2-6B6E52FD0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10100310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理健康评定量表：理论与应用\n## 1.心理健康评定量表的基本概念与分类\n### 1.1心理健康评定量表的发展历程\n### 1.2心理健康评定量表的基本概念\n### 1.3心理健康评定量表的分类\n## 2.常见的心理健康评定量表及其应用\n### 2.1汉密尔顿焦虑量表（HAMA）及其应用\n### 2.2汉密尔顿抑郁量表（HAMD）及其应用\n### 2.3贝克焦虑量表（BAI）及其应用\n## 3.心理健康评定量表的选择与使用\n### 3.1心理健康评定量表的选择依据\n### 3.2心理健康评定量表的使用方法\n### 3.3心理健康评定量表的优缺点\n## 4.心理健康评定量表的结果解释与报告\n### 4.1心理健康评定量表的结果解释\n### 4.2心理健康评定量表的报告撰写\n### 4.3心理健康评定量表的结果反馈\n## 5.心理健康评定量表在心理治疗中的应用\n### 5.1心理健康评定量表在诊断中的应用\n### 5.2心理健康评定量表在治疗计划制定中的应用\n### 5.3心理健康评定量表在治疗效果评估中的应用\n## 6.心理健康评定量表的研究进展与展望\n### 6.1心理健康评定量表的研究进展\n### 6.2心理健康评定量表的挑战与问题\n### 6.3心理健康评定量表的未来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600"/>
              <a:t>心理健康评定量表：理论与应用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心理健康评定量表的基本概念与分类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94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5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6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97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98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20世纪初，心理测验运动兴起</a:t>
                </a:r>
                <a:endParaRPr/>
              </a:p>
            </p:txBody>
          </p:sp>
          <p:sp>
            <p:nvSpPr>
              <p:cNvPr id="200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1905年，法国心理学家比奈（Alfred Binet）发表了第一个智力测验——比奈-西蒙智力量表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1916年，美国心理学家韦克斯勒（David Wechsler）发表了第一个成人智力量表——韦克斯勒成人智力量表</a:t>
                </a:r>
                <a:endParaRPr/>
              </a:p>
            </p:txBody>
          </p:sp>
        </p:grpSp>
        <p:grpSp>
          <p:nvGrpSpPr>
            <p:cNvPr id="201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02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20世纪30年代，心理健康评定量表开始出现</a:t>
                </a:r>
                <a:endParaRPr/>
              </a:p>
            </p:txBody>
          </p:sp>
          <p:sp>
            <p:nvSpPr>
              <p:cNvPr id="204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1930年，美国心理学家曼（Irving Man）发表了第一个心理症状自评量表——曼氏焦虑量表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1938年，美国心理学家贝克（Harry Baker）发表了第一个焦虑量表——贝克焦虑量表</a:t>
                </a:r>
                <a:endParaRPr/>
              </a:p>
            </p:txBody>
          </p:sp>
        </p:grpSp>
        <p:grpSp>
          <p:nvGrpSpPr>
            <p:cNvPr id="205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06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20世纪50年代至今，心理健康评定量表不断发展完善</a:t>
                </a:r>
                <a:endParaRPr/>
              </a:p>
            </p:txBody>
          </p:sp>
          <p:sp>
            <p:nvSpPr>
              <p:cNvPr id="20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1953年，美国心理学家汉密尔顿（William Hamilton）发表了第一个汉密尔顿焦虑量表和汉密尔顿抑郁量表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1960年，美国心理学家扎斯特罗（Leon James）发表了第一个抑郁症状自评量表——扎斯特罗抑郁量表</a:t>
                </a:r>
                <a:endParaRPr/>
              </a:p>
            </p:txBody>
          </p:sp>
        </p:grpSp>
      </p:grpSp>
      <p:sp>
        <p:nvSpPr>
          <p:cNvPr id="209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心理健康评定量表的发展历程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心理健康评定量表是一种测量和评估个体心理健康状况的工具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可以测量个体的心理症状、心理过程和心理健康水平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可以评估个体的心理问题严重程度、治疗效果和预后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心理健康评定量表通常由一系列问题组成，要求被试根据自己的实际情况进行回答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问题形式多样，包括选择题、填空题、评分题等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评分方法多样，包括量表总分、因子分等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心理健康评定量表的基本概念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根据测量内容，心理健康评定量表可以分为以下几类：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焦虑量表：如汉密尔顿焦虑量表、贝克焦虑量表等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抑郁量表：如汉密尔顿抑郁量表、扎斯特罗抑郁量表等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焦虑和抑郁量表：如焦虑抑郁量表（HADS）、综合医院焦虑抑郁量表（HADS-C）等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心理症状自评量表：如曼氏焦虑量表、90项症状清单（SCL-90）等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根据计分方法，心理健康评定量表可以分为以下几类：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总分计分法：如汉密尔顿焦虑量表、汉密尔顿抑郁量表等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因子计分法：如抑郁自评量表（SDS）、焦虑自评量表（SAS）等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项目计分法：如90项症状清单（SCL-90）等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心理健康评定量表的分类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常见的心理健康评定量表及其应用</a:t>
            </a:r>
            <a:endParaRPr/>
          </a:p>
        </p:txBody>
      </p:sp>
      <p:sp>
        <p:nvSpPr>
          <p:cNvPr id="2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44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汉密尔顿焦虑量表（Hamilton Anxiety Scale，HAMA）是由美国心理学家汉密尔顿（William Hamilton）于1953年编制的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HAMA是一种常用的焦虑症状评定量表，适用于成人和儿童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HAMA共有14个条目，包括躯体性焦虑、精神性焦虑和焦虑总分三个因子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HAMA采用5级评分法，总分越高，焦虑症状越严重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HAMA可用于评估焦虑症状的严重程度、治疗效果和预后，也可用于焦虑症的诊断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汉密尔顿焦虑量表(HAMA)及其应用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汉密尔顿抑郁量表(HAMD)及其应用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58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汉密尔顿抑郁量表（Hamilton Depression Scale，HAMD）是由美国心理学家汉密尔顿（William Hamilton）于1960年编制的</a:t>
                </a:r>
                <a:endParaRPr/>
              </a:p>
            </p:txBody>
          </p:sp>
          <p:cxnSp>
            <p:nvCxnSpPr>
              <p:cNvPr id="26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3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HAMD是一种常用的抑郁症状评定量表，适用于成人和儿童</a:t>
                </a:r>
                <a:endParaRPr/>
              </a:p>
            </p:txBody>
          </p:sp>
        </p:grpSp>
        <p:grpSp>
          <p:nvGrpSpPr>
            <p:cNvPr id="268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HAMD共有17个条目，包括躯体性抑郁、精神性抑郁和抑郁总分三个因子</a:t>
                </a:r>
                <a:endParaRPr/>
              </a:p>
            </p:txBody>
          </p:sp>
        </p:grpSp>
        <p:grpSp>
          <p:nvGrpSpPr>
            <p:cNvPr id="273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HAMD采用5级评分法，总分越高，抑郁症状越严重</a:t>
                </a:r>
                <a:endParaRPr/>
              </a:p>
            </p:txBody>
          </p:sp>
        </p:grpSp>
        <p:grpSp>
          <p:nvGrpSpPr>
            <p:cNvPr id="278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1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HAMD可用于评估抑郁症状的严重程度、治疗效果和预后，也可用于抑郁症的诊断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85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贝克焦虑量表（Beck Anxiety Inventory，BAI）是由美国心理学家贝克（Harry Baker）于1987年编制的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BAI是一种简短的焦虑症状评定量表，适用于成人和儿童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89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BAI共有21个条目，包括躯体性焦虑、精神性焦虑和焦虑总分三个因子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BAI采用4级评分法，总分越高，焦虑症状越严重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BAI可用于评估焦虑症状的严重程度、治疗效果和预后，也可用于焦虑症的诊断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贝克焦虑量表(BAI)及其应用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心理健康评定量表的选择与使用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例如，评估焦虑症状时，可以选择汉密尔顿焦虑量表或贝克焦虑量表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例如，评估抑郁症状时，可以选择汉密尔顿抑郁量表或扎斯特罗抑郁量表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根据评估目的和对象，选择合适的心理健康评定量表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例如，对于年龄较小的儿童，可以选择适合儿童的心理评定量表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例如，对于文化背景不同的个体，可以选择文化适应良好的心理评定量表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根据量表的特点和适用人群，选择合适的心理健康评定量表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心理健康评定量表的选择依据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严格按照量表的指导语和评分标准进行施测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例如，要求被试根据自己的实际情况进行回答，不要受他人影响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例如，按照量表的评分标准进行计分，避免主观偏见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注意量表的信度和效度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例如，选择信度较高的量表，以保证评估结果的稳定性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例如，选择效度较高的量表，以保证评估结果的真实性和准确性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心理健康评定量表的使用方法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心理健康评定量表的优缺点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心理健康评定量表是一种标准化、客观化的评估工具，可以减少主观偏见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心理健康评定量表可以快速、有效地评估个体的心理健康状况，便于临床应用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缺点：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心理健康评定量表可能受到被试主观因素的影响，如情绪、认知等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心理健康评定量表可能受到文化、语言等因素的影响，导致评估结果的不准确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https://d.book118.com/255101003101011114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心理健康评定量表：理论与应用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2024-09-21T07:18:34.748</cp:lastPrinted>
  <dcterms:created xsi:type="dcterms:W3CDTF">2024-09-20T23:18:34Z</dcterms:created>
  <dcterms:modified xsi:type="dcterms:W3CDTF">2024-09-20T23:18:36Z</dcterms:modified>
</cp:coreProperties>
</file>