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FD783A-42B7-42EA-B3F7-5ED863FF2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EB0B7-7687-4798-BD34-471D5A29E9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94FC86-758B-488F-AEB4-7CD501C419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600861-27E4-4300-8254-A502A6EF5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EF19D8-D8B4-4F8C-B744-213388F07A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3024C7-1E58-4B10-80DC-96A6BA427F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04312C-B2AF-417C-91EE-21BB4BBB8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A461DE-4A2C-4027-AAA3-0321E13B3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737C7A-4033-4D58-868F-AABEE2E1DC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9B232E-A22F-4EDC-954D-AFF60473FE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AE9147-2C20-44AE-BC15-4E60490577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10114310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《公共关系》课件-ch4公关类型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公共关系类型概述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公共关系的主要类型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双向对称模型下的公关类型详解</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双向对称模型下的公关类型应用案例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公共关系类型概述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公共关系是指组织通过双向对称模型，以双向对称模型为理论范式，为组织建立和维护与其公众之间的双向对称关系而进行的一种传播管理活动。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公共关系的定义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共关系是一种独特的管理职能，它通过双向对称模型，为组织与其公众之间建立和维护良好的关系，以达到组织的目标。它是一种有目的、有计划、连续性的活动，需要运用各种传播手段来协调组织与公众之间的关系，以实现组织的形象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公共关系的特点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公共关系可以帮助组织建立和维护良好的形象，提高组织的知名度和美誉度，从而增强组织的竞争力。</a:t>
            </a:r>
          </a:p>
        </p:txBody>
      </p:sp>
      <p:pic>
        <p:nvPicPr>
          <p:cNvPr id="6" name="Picture 6"/>
          <p:cNvPicPr>
            <a:picLocks noChangeAspect="1"/>
          </p:cNvPicPr>
          <p:nvPr/>
        </p:nvPicPr>
        <p:blipFill>
          <a:blip r:embed="rId2"/>
          <a:srcRect t="2083" b="20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提升组织形象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公共关系可以帮助组织协调内外关系，包括员工、股东、媒体、社区等，以实现组织的稳定发展。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协调组织内外关系</a:t>
            </a:r>
          </a:p>
        </p:txBody>
      </p:sp>
      <p:pic>
        <p:nvPicPr>
          <p:cNvPr id="10" name="Picture 10"/>
          <p:cNvPicPr>
            <a:picLocks noChangeAspect="1"/>
          </p:cNvPicPr>
          <p:nvPr/>
        </p:nvPicPr>
        <p:blipFill>
          <a:blip r:embed="rId3"/>
          <a:srcRect l="9458" r="9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000" r="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公共关系可以帮助组织应对危机事件，及时处理危机，减少危机对组织的影响，恢复组织的形象。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危机公关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公共关系的萌芽阶段，代表人物为美国的艾维·李。</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19世纪中叶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20世纪初</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20世纪50年代</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20世纪80年代至今</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公共关系的形成阶段，代表人物为美国的伯奈斯。</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公共关系的发展阶段，代表人物为美国的卡特利普和森特。</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公共关系的成熟阶段，代表人物为美国的格鲁尼格。</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公共关系的历史与发展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公共关系的主要类型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双向对称模型是一种公共关系理论，强调组织与公众之间的双向沟通与对称交流。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该模型认为公共关系不仅是组织对公众的单向传播，更是组织与公众之间的双向互动和相互影响的过程。</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双向对称模型强调公共关系的双向性，即组织不仅要向公众传递信息，还要听取公众的反馈和意见，以实现信息的对称交流。</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双向对称模型下的公关类型</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双向对称模型下的公关类型包括双向对称模型下的双向对称型、双向对称模型下的双向对称型、双向对称模型下的双向对称型等。</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这些公关类型强调组织与公众之间的双向互动和对称交流，旨在建立和维护组织与公众之间的良好关系。</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不同类型的公关活动可以根据组织的特点和目标进行选择和应用，以实现最佳的公关效果。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双向对称模型的特点包括双向性、对称性、互动性和互惠性。</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该模型的优势在于能够促进组织与公众之间的信息交流和相互理解，增强组织的形象和声誉，提高组织的知名度和美誉度。</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双向对称模型还能够帮助组织及时发现和解决潜在问题，预防危机发生，提高组织的适应能力和应变能力。</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双向对称模型的特点与优势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双向对称模型下的公关类型详解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https://d.book118.com/255101143104011101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2024-09-09T14:40:59.666</cp:lastPrinted>
  <dcterms:created xsi:type="dcterms:W3CDTF">2024-09-09T06:40:59Z</dcterms:created>
  <dcterms:modified xsi:type="dcterms:W3CDTF">2024-09-09T06:41:01Z</dcterms:modified>
</cp:coreProperties>
</file>