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B0BBC4-137E-488C-92DB-57C2474CA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D28CA-3C55-4840-9FA2-C695D8A7B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FC7FA-ACE6-4482-B482-855428B3B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4651E2-030E-4944-9982-02189D3C6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FCF951-B1B6-4D31-8306-16D4C637C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5861B3-9745-4231-BF5E-822142A83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229D95-4DB0-4199-820B-34EB9A5A7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C6FB90-EA99-4BA1-83B1-0BB20F2E4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96CC73-5283-4AFE-ABD6-D8B4E4E59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65F2CA-7041-4D88-B90A-842C74833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9B51A3-3D0A-4EE8-AE14-24DBD68BC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10232133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关于口腔健康宣教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口腔健康的重要性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口腔健康宣教的内容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口腔健康宣教的途径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口腔健康宣教的实施方案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口腔健康宣教的评估与反馈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口腔健康的重要性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口腔健康与全身健康密切相关，口腔问题可能引发其他全身性疾病，如心脏病、糖尿病等。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良好的口腔卫生习惯有助于降低患上全身性疾病的风险。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口腔健康与全身健康的关系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6" r="1046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745" r="27745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8414" r="841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8" name="Connector 8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0" name="AutoShape 10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1" name="Connector 11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3" name="AutoShape 13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口腔健康状况直接影响到一个人的咀嚼、发音和社交能力。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7" name="AutoShape 17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19" name="Freeform 19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4" name="AutoShape 24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良好的口腔卫生习惯能够提高生活质量，使人在日常生活中更加自信。</a:t>
              </a:r>
              <a:endParaRPr lang="en-US" sz="1100"/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224547" y="476745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26" name="Connector 26"/>
          <p:cNvCxnSpPr/>
          <p:nvPr/>
        </p:nvCxnSpPr>
        <p:spPr>
          <a:xfrm>
            <a:off x="1224547" y="5563744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7" name="TextBox 27"/>
          <p:cNvSpPr txBox="1"/>
          <p:nvPr/>
        </p:nvSpPr>
        <p:spPr>
          <a:xfrm>
            <a:off x="9245632" y="19865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9245632" y="28138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口腔健康对日常生活的影响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定期进行口腔检查，及时发现并处理口腔问题。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5563" b="5563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5425" b="5425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6461" b="646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936" b="1936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养成良好的口腔卫生习惯，如每天刷牙两次、使用牙线清洁牙缝等。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控制与口腔疾病相关的危险因素，如戒烟、控制血糖等。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口腔疾病的预防与控制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口腔健康宣教的内容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刷牙是保持口腔卫生的基础，每天至少刷牙两次，每次两分钟，采用正确的刷牙方法，即水平颤动法、竖转动法和旋转法。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刷牙的重要性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牙线可以帮助清除牙间隙的食物残渣和牙菌斑，建议每天使用一次牙线。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牙线的使用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饭后漱口可以帮助清除口腔内的食物残渣和细菌，保持口腔清洁。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漱口的习惯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口腔卫生知识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定期口腔检查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定期进行口腔检查可以及时发现口腔问题，采取相应的治疗措施。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控制牙菌斑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牙菌斑是导致口腔疾病的主要因素，通过刷牙、牙线和漱口等方式可以有效控制牙菌斑。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均衡饮食可以提供身体所需的营养素，增强身体抵抗力，预防口腔疾病。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口腔疾病的预防方法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口腔癌的早期症状包括口腔溃疡、口腔疼痛、牙齿松动等，如出现这些症状应及时就医。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口腔癌的早期症状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250" r="9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牙周病的预防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208" r="21208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龋齿的早期治疗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牙周病是常见的口腔疾病，预防牙周病的关键是保持口腔卫生，定期进行口腔检查和洁牙。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龋齿的早期治疗包括填充和修复等，早期治疗可以避免龋齿进一步发展，保护牙齿健康。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口腔疾病的早期发现与治疗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口腔健康宣教的途径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https://d.book118.com/255102321331011104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2024-09-14T21:17:53.660</cp:lastPrinted>
  <dcterms:created xsi:type="dcterms:W3CDTF">2024-09-14T13:17:53Z</dcterms:created>
  <dcterms:modified xsi:type="dcterms:W3CDTF">2024-09-14T13:17:55Z</dcterms:modified>
</cp:coreProperties>
</file>