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C0FDD60-48BF-4DF6-A22C-9BA199044D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780299-8034-4016-90A0-E71B875102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C9920EF-2C3F-4CBF-9BBA-FC48938452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51E89C5-88B6-4F8D-B29D-410D57BDF95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A53D817-C0C3-4E3A-B28F-2F91BF96C7C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0179742-69B9-4A09-90CA-0067D1A0707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0524F93-5512-496C-A1A6-0A7F4659D36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4596881-B984-45F3-86AC-DDCF99C82C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4E7EF91-22C4-4356-8675-2C8557C855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A5097C9-D7D8-42A4-A704-E47C748391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91AE23-9DC1-4D2B-8904-E8CD9AD526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5103302243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中乐器制造业的智能制造与数字化转型</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智能制造的必要性与机遇
 中乐器制造业数字化转型的现状
 中乐器制造业数字化转型的挑战
 中乐器制造业智能制造的关键技术
 中乐器制造业智能制造的应用实践
 中乐器制造业数字化转型的经济效益
 中乐器制造业数字化转型的社会效益
 中乐器制造业数字化转型的未来展望</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智能制造的必要性与机遇</a:t>
            </a:r>
          </a:p>
        </p:txBody>
      </p:sp>
      <p:sp>
        <p:nvSpPr>
          <p:cNvPr id="3" name="Subtitle 2"/>
          <p:cNvSpPr>
            <a:spLocks noGrp="1"/>
          </p:cNvSpPr>
          <p:nvPr>
            <p:ph type="subTitle" idx="1"/>
          </p:nvPr>
        </p:nvSpPr>
        <p:spPr/>
        <p:txBody>
          <a:bodyPr/>
          <a:lstStyle/>
          <a:p>
            <a:r>
              <a:t>中乐器制造业的智能制造与数字化转型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智能制造的必要性与机遇</a:t>
            </a:r>
          </a:p>
        </p:txBody>
      </p:sp>
      <p:sp>
        <p:nvSpPr>
          <p:cNvPr id="3" name="Text Placeholder 2"/>
          <p:cNvSpPr>
            <a:spLocks noGrp="1"/>
          </p:cNvSpPr>
          <p:nvPr>
            <p:ph type="body" idx="1"/>
          </p:nvPr>
        </p:nvSpPr>
        <p:spPr/>
        <p:txBody>
          <a:bodyPr/>
          <a:lstStyle/>
          <a:p>
            <a:r>
              <a:t>智能制造的必要性</a:t>
            </a:r>
          </a:p>
        </p:txBody>
      </p:sp>
      <p:sp>
        <p:nvSpPr>
          <p:cNvPr id="4" name="Content Placeholder 3"/>
          <p:cNvSpPr>
            <a:spLocks noGrp="1"/>
          </p:cNvSpPr>
          <p:nvPr>
            <p:ph sz="half" idx="2"/>
          </p:nvPr>
        </p:nvSpPr>
        <p:spPr/>
        <p:txBody>
          <a:bodyPr/>
          <a:lstStyle/>
          <a:p>
            <a:r>
              <a:t>1. 生产效率和产品质量的提高：智能制造利用先进的技术和设备，可以提高生产效率和产品质量，从而降低生产成本、缩短生产周期、提高产品质量和可靠性，提升产品在市场中的竞争力。</a:t>
            </a:r>
          </a:p>
          <a:p>
            <a:r>
              <a:t>2. 提高生产灵活性：智能制造可以实现生产过程的数字化和网络化，使生产线变得更加灵活，能够快速适应市场的变化和客户的需求，从而减少库存、降低成本、提高生产效率。</a:t>
            </a:r>
          </a:p>
          <a:p>
            <a:r>
              <a:t>3. 优化资源配置和能源利用：智能制造可以利用数据分析和优化技术，对生产过程中的资源和能源进行优化配置，提高生产效率和降低生产成本，从而减少对环境的污染，实现绿色制造和可持续发展。</a:t>
            </a:r>
          </a:p>
        </p:txBody>
      </p:sp>
      <p:sp>
        <p:nvSpPr>
          <p:cNvPr id="5" name="Text Placeholder 4"/>
          <p:cNvSpPr>
            <a:spLocks noGrp="1"/>
          </p:cNvSpPr>
          <p:nvPr>
            <p:ph type="body" idx="3"/>
          </p:nvPr>
        </p:nvSpPr>
        <p:spPr/>
        <p:txBody>
          <a:bodyPr/>
          <a:lstStyle/>
          <a:p>
            <a:r>
              <a:t>智能制造的机遇</a:t>
            </a:r>
          </a:p>
        </p:txBody>
      </p:sp>
      <p:sp>
        <p:nvSpPr>
          <p:cNvPr id="6" name="Content Placeholder 5"/>
          <p:cNvSpPr>
            <a:spLocks noGrp="1"/>
          </p:cNvSpPr>
          <p:nvPr>
            <p:ph sz="half" idx="4"/>
          </p:nvPr>
        </p:nvSpPr>
        <p:spPr/>
        <p:txBody>
          <a:bodyPr/>
          <a:lstStyle/>
          <a:p>
            <a:r>
              <a:t>1. 开拓新市场和产品：智能制造可以利用数据分析和人工智能技术，开发新产品和服务，开拓新的市场和机会，从而增加收入、提高利润和提升企业竞争力。</a:t>
            </a:r>
          </a:p>
          <a:p>
            <a:r>
              <a:t>2. 优化供应链管理：智能制造可以利用物联网技术和数据分析技术，优化供应链管理，实现供需匹配、减少库存、降低成本和提高生产效率，从而提升企业在市场中的竞争力。</a:t>
            </a:r>
          </a:p>
          <a:p>
            <a:r>
              <a:t>3. 增强客户体验和满意度：智能制造可以利用数据分析和人工智能技术，提供个性化和定制化的产品和服务，增强客户体验和满意度，从而提高客户忠诚度和增加收入。</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中乐器制造业数字化转型的现状</a:t>
            </a:r>
          </a:p>
        </p:txBody>
      </p:sp>
      <p:sp>
        <p:nvSpPr>
          <p:cNvPr id="3" name="Subtitle 2"/>
          <p:cNvSpPr>
            <a:spLocks noGrp="1"/>
          </p:cNvSpPr>
          <p:nvPr>
            <p:ph type="subTitle" idx="1"/>
          </p:nvPr>
        </p:nvSpPr>
        <p:spPr/>
        <p:txBody>
          <a:bodyPr/>
          <a:lstStyle/>
          <a:p>
            <a:r>
              <a:t>中乐器制造业的智能制造与数字化转型</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中乐器制造业数字化转型的现状</a:t>
            </a:r>
          </a:p>
        </p:txBody>
      </p:sp>
      <p:sp>
        <p:nvSpPr>
          <p:cNvPr id="3" name="Text Placeholder 2"/>
          <p:cNvSpPr>
            <a:spLocks noGrp="1"/>
          </p:cNvSpPr>
          <p:nvPr>
            <p:ph type="body" idx="1"/>
          </p:nvPr>
        </p:nvSpPr>
        <p:spPr/>
        <p:txBody>
          <a:bodyPr/>
          <a:lstStyle/>
          <a:p>
            <a:r>
              <a:t>智能制造与数字化转型概述</a:t>
            </a:r>
          </a:p>
        </p:txBody>
      </p:sp>
      <p:sp>
        <p:nvSpPr>
          <p:cNvPr id="4" name="Content Placeholder 3"/>
          <p:cNvSpPr>
            <a:spLocks noGrp="1"/>
          </p:cNvSpPr>
          <p:nvPr>
            <p:ph sz="half" idx="2"/>
          </p:nvPr>
        </p:nvSpPr>
        <p:spPr/>
        <p:txBody>
          <a:bodyPr/>
          <a:lstStyle/>
          <a:p>
            <a:r>
              <a:t>1. 中乐器制造业数字化转型是将先进的数字技术和信息技术应用于中乐器制造全流程，实现精益生产、智能制造、柔性制造，以提升产品质量、降低生产成本、提高生产效率。</a:t>
            </a:r>
          </a:p>
          <a:p>
            <a:r>
              <a:t>2. 中乐器制造业数字化转型涉及设计、生产、营销、服务等各个环节，其中，智能制造是核心环节，也是未来发展方向。</a:t>
            </a:r>
          </a:p>
          <a:p>
            <a:r>
              <a:t>3. 智能制造是利用先进的数字技术、信息技术和智能装备，实现生产过程的自动化、智能化和数字化。</a:t>
            </a:r>
          </a:p>
        </p:txBody>
      </p:sp>
      <p:sp>
        <p:nvSpPr>
          <p:cNvPr id="5" name="Text Placeholder 4"/>
          <p:cNvSpPr>
            <a:spLocks noGrp="1"/>
          </p:cNvSpPr>
          <p:nvPr>
            <p:ph type="body" idx="3"/>
          </p:nvPr>
        </p:nvSpPr>
        <p:spPr/>
        <p:txBody>
          <a:bodyPr/>
          <a:lstStyle/>
          <a:p>
            <a:r>
              <a:t>中乐器制造业数字化转型面临的挑战</a:t>
            </a:r>
          </a:p>
        </p:txBody>
      </p:sp>
      <p:sp>
        <p:nvSpPr>
          <p:cNvPr id="6" name="Content Placeholder 5"/>
          <p:cNvSpPr>
            <a:spLocks noGrp="1"/>
          </p:cNvSpPr>
          <p:nvPr>
            <p:ph sz="half" idx="4"/>
          </p:nvPr>
        </p:nvSpPr>
        <p:spPr/>
        <p:txBody>
          <a:bodyPr/>
          <a:lstStyle/>
          <a:p>
            <a:r>
              <a:t>1. 中乐器制造业数字化转型面临着多方面的挑战，包括技术、成本、人才、传统工艺等方面。</a:t>
            </a:r>
          </a:p>
          <a:p>
            <a:r>
              <a:t>2. 技术挑战主要包括：如何将先进的数字技术和信息技术应用于中乐器制造，如何实现生产过程的智能化和数字化，以及如何保证产品质量。</a:t>
            </a:r>
          </a:p>
          <a:p>
            <a:r>
              <a:t>3. 成本挑战主要包括：智能制造设备和系统成本较高，数字化转型需要大量资金投入，小型乐器企业难以承担。</a:t>
            </a:r>
          </a:p>
          <a:p>
            <a:r>
              <a:t>4. 人才挑战主要包括：缺乏数字技术和智能制造方面的人才，现有技术人员的技术水平和技能需要提升。</a:t>
            </a:r>
          </a:p>
          <a:p>
            <a:r>
              <a:t>5. 传统工艺挑战主要包括：中乐器制造中的一些传统工艺，如手工制作、手工雕刻等，与智能制造和数字化存在一定矛盾。</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中乐器制造业数字化转型的现状</a:t>
            </a:r>
          </a:p>
        </p:txBody>
      </p:sp>
      <p:sp>
        <p:nvSpPr>
          <p:cNvPr id="3" name="Content Placeholder 2"/>
          <p:cNvSpPr>
            <a:spLocks noGrp="1"/>
          </p:cNvSpPr>
          <p:nvPr>
            <p:ph sz="half" idx="2"/>
          </p:nvPr>
        </p:nvSpPr>
        <p:spPr/>
        <p:txBody>
          <a:bodyPr/>
          <a:lstStyle/>
          <a:p>
            <a:r>
              <a:t>1. 中乐器制造业数字化转型将呈现出以下发展趋势：</a:t>
            </a:r>
          </a:p>
          <a:p>
            <a:r>
              <a:t>2. 智能制造和数字化将成为中乐器制造业的核心竞争力，企业将更加重视智能制造和数字化技术的研发和应用。</a:t>
            </a:r>
          </a:p>
          <a:p>
            <a:r>
              <a:t>3. 中乐器制造业将更加注重个性化和定制化，以满足消费者多样化的需求。</a:t>
            </a:r>
          </a:p>
          <a:p>
            <a:r>
              <a:t>4. 中乐器制造业将更加注重绿色低碳生产和节能减排，以实现可持续发展。</a:t>
            </a:r>
          </a:p>
        </p:txBody>
      </p:sp>
      <p:sp>
        <p:nvSpPr>
          <p:cNvPr id="4" name="Text Placeholder 3"/>
          <p:cNvSpPr>
            <a:spLocks noGrp="1"/>
          </p:cNvSpPr>
          <p:nvPr>
            <p:ph type="body" idx="3"/>
          </p:nvPr>
        </p:nvSpPr>
        <p:spPr/>
        <p:txBody>
          <a:bodyPr/>
          <a:lstStyle/>
          <a:p>
            <a:r>
              <a:t>中乐器制造业数字化转型的前沿技术</a:t>
            </a:r>
          </a:p>
        </p:txBody>
      </p:sp>
      <p:sp>
        <p:nvSpPr>
          <p:cNvPr id="5" name="Content Placeholder 4"/>
          <p:cNvSpPr>
            <a:spLocks noGrp="1"/>
          </p:cNvSpPr>
          <p:nvPr>
            <p:ph sz="half" idx="4"/>
          </p:nvPr>
        </p:nvSpPr>
        <p:spPr/>
        <p:txBody>
          <a:bodyPr/>
          <a:lstStyle/>
          <a:p>
            <a:r>
              <a:t>1. 中乐器制造业数字化转型的前沿技术主要包括：</a:t>
            </a:r>
          </a:p>
          <a:p>
            <a:r>
              <a:t>2. 人工智能技术：可用于中乐器制造过程中的质量检测、工艺优化和智能决策。</a:t>
            </a:r>
          </a:p>
          <a:p>
            <a:r>
              <a:t>3. 物联网技术：可用于中乐器制造过程中的数据采集、传输和处理。</a:t>
            </a:r>
          </a:p>
          <a:p>
            <a:r>
              <a:t>4. 大数据技术：可用于中乐器制造过程中的数据分析和挖掘，为智能决策提供依据。</a:t>
            </a:r>
          </a:p>
          <a:p>
            <a:r>
              <a:t>5. 云计算技术：可为中乐器制造企业提供云端服务和计算资源，降低企业IT成本。</a:t>
            </a:r>
          </a:p>
        </p:txBody>
      </p:sp>
      <p:sp>
        <p:nvSpPr>
          <p:cNvPr id="6" name="Text Placeholder 5"/>
          <p:cNvSpPr>
            <a:spLocks noGrp="1"/>
          </p:cNvSpPr>
          <p:nvPr>
            <p:ph type="body" idx="1"/>
          </p:nvPr>
        </p:nvSpPr>
        <p:spPr/>
        <p:txBody>
          <a:bodyPr/>
          <a:lstStyle/>
          <a:p>
            <a:r>
              <a:t>中乐器制造业数字化转型的发展趋势</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中乐器制造业数字化转型的现状</a:t>
            </a:r>
          </a:p>
        </p:txBody>
      </p:sp>
      <p:sp>
        <p:nvSpPr>
          <p:cNvPr id="3" name="Text Placeholder 2"/>
          <p:cNvSpPr>
            <a:spLocks noGrp="1"/>
          </p:cNvSpPr>
          <p:nvPr>
            <p:ph type="body" idx="1"/>
          </p:nvPr>
        </p:nvSpPr>
        <p:spPr/>
        <p:txBody>
          <a:bodyPr/>
          <a:lstStyle/>
          <a:p>
            <a:r>
              <a:t>中乐器制造业数字化转型对传统工艺的继承和发展</a:t>
            </a:r>
          </a:p>
        </p:txBody>
      </p:sp>
      <p:sp>
        <p:nvSpPr>
          <p:cNvPr id="4" name="Content Placeholder 3"/>
          <p:cNvSpPr>
            <a:spLocks noGrp="1"/>
          </p:cNvSpPr>
          <p:nvPr>
            <p:ph sz="half" idx="2"/>
          </p:nvPr>
        </p:nvSpPr>
        <p:spPr/>
        <p:txBody>
          <a:bodyPr/>
          <a:lstStyle/>
          <a:p>
            <a:r>
              <a:t>1. 中乐器制造业数字化转型并不是否定传统工艺，而是要在传统工艺的基础上进行创新和发展。</a:t>
            </a:r>
          </a:p>
          <a:p>
            <a:r>
              <a:t>2. 中乐器制造业数字化转型可以帮助企业更好地传承和保护传统工艺，并将其发扬光大。</a:t>
            </a:r>
          </a:p>
          <a:p>
            <a:r>
              <a:t>3. 中乐器制造业数字化转型可以帮助企业提高生产效率，降低生产成本，提高产品质量，增强市场竞争力。</a:t>
            </a:r>
          </a:p>
        </p:txBody>
      </p:sp>
      <p:sp>
        <p:nvSpPr>
          <p:cNvPr id="5" name="Text Placeholder 4"/>
          <p:cNvSpPr>
            <a:spLocks noGrp="1"/>
          </p:cNvSpPr>
          <p:nvPr>
            <p:ph type="body" idx="3"/>
          </p:nvPr>
        </p:nvSpPr>
        <p:spPr/>
        <p:txBody>
          <a:bodyPr/>
          <a:lstStyle/>
          <a:p>
            <a:r>
              <a:t>中乐器制造业数字化转型对中乐器文化传承与发展的意义</a:t>
            </a:r>
          </a:p>
        </p:txBody>
      </p:sp>
      <p:sp>
        <p:nvSpPr>
          <p:cNvPr id="6" name="Content Placeholder 5"/>
          <p:cNvSpPr>
            <a:spLocks noGrp="1"/>
          </p:cNvSpPr>
          <p:nvPr>
            <p:ph sz="half" idx="4"/>
          </p:nvPr>
        </p:nvSpPr>
        <p:spPr/>
        <p:txBody>
          <a:bodyPr/>
          <a:lstStyle/>
          <a:p>
            <a:r>
              <a:t>1. 中乐器制造业数字化转型可以帮助企业更好地传承和保护中乐器文化，并将其发扬光大。</a:t>
            </a:r>
          </a:p>
          <a:p>
            <a:r>
              <a:t>2. 中乐器制造业数字化转型可以帮助企业实现中乐器的创新发展，并将其推广到更广阔的市场。</a:t>
            </a:r>
          </a:p>
          <a:p>
            <a:r>
              <a:t>3. 中乐器制造业数字化转型可以帮助企业更好地实现中乐器的文化传承和发展，并促进中乐器文化在世界范围内的传播和交流。</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中乐器制造业数字化转型的挑战</a:t>
            </a:r>
          </a:p>
        </p:txBody>
      </p:sp>
      <p:sp>
        <p:nvSpPr>
          <p:cNvPr id="3" name="Subtitle 2"/>
          <p:cNvSpPr>
            <a:spLocks noGrp="1"/>
          </p:cNvSpPr>
          <p:nvPr>
            <p:ph type="subTitle" idx="1"/>
          </p:nvPr>
        </p:nvSpPr>
        <p:spPr/>
        <p:txBody>
          <a:bodyPr/>
          <a:lstStyle/>
          <a:p>
            <a:r>
              <a:t>中乐器制造业的智能制造与数字化转型</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中乐器制造业数字化转型的挑战</a:t>
            </a:r>
          </a:p>
        </p:txBody>
      </p:sp>
      <p:sp>
        <p:nvSpPr>
          <p:cNvPr id="3" name="Content Placeholder 2"/>
          <p:cNvSpPr>
            <a:spLocks noGrp="1"/>
          </p:cNvSpPr>
          <p:nvPr>
            <p:ph sz="half" idx="2"/>
          </p:nvPr>
        </p:nvSpPr>
        <p:spPr/>
        <p:txBody>
          <a:bodyPr/>
          <a:lstStyle/>
          <a:p>
            <a:r>
              <a:t>1. 中乐器制造业对人才的要求较高，需要具备扎实的理论知识和实践技能，但目前国内的中乐器制造业人才培养体系不够完善，缺乏专业的人才培养机构和课程设置，难以满足行业的发展需求。</a:t>
            </a:r>
          </a:p>
          <a:p>
            <a:r>
              <a:t>2. 中乐器制造业对技能型人才的需求量很大，但目前国内的技能型人才培养体系不够健全，缺乏系统的培训和认证机制，难以保证技能型人才的质量和数量。</a:t>
            </a:r>
          </a:p>
          <a:p>
            <a:r>
              <a:t>3. 中乐器制造业对创新型人才的需求量很大，但目前国内的中乐器制造业创新型人才培养体系不够完善，缺乏有效的激励机制和培养措施，难以激发创新型人才的创造力。</a:t>
            </a:r>
          </a:p>
        </p:txBody>
      </p:sp>
      <p:sp>
        <p:nvSpPr>
          <p:cNvPr id="4" name="Text Placeholder 3"/>
          <p:cNvSpPr>
            <a:spLocks noGrp="1"/>
          </p:cNvSpPr>
          <p:nvPr>
            <p:ph type="body" idx="3"/>
          </p:nvPr>
        </p:nvSpPr>
        <p:spPr/>
        <p:txBody>
          <a:bodyPr/>
          <a:lstStyle/>
          <a:p>
            <a:r>
              <a:t>标准体系不完善：</a:t>
            </a:r>
          </a:p>
        </p:txBody>
      </p:sp>
      <p:sp>
        <p:nvSpPr>
          <p:cNvPr id="5" name="Content Placeholder 4"/>
          <p:cNvSpPr>
            <a:spLocks noGrp="1"/>
          </p:cNvSpPr>
          <p:nvPr>
            <p:ph sz="half" idx="4"/>
          </p:nvPr>
        </p:nvSpPr>
        <p:spPr/>
        <p:txBody>
          <a:bodyPr/>
          <a:lstStyle/>
          <a:p>
            <a:r>
              <a:t>1. 中乐器制造业目前缺乏统一的标准体系，导致产品质量参差不齐，难以满足市场的需求。</a:t>
            </a:r>
          </a:p>
          <a:p>
            <a:r>
              <a:t>2. 中乐器制造业的标准体系不够完善，难以满足行业发展的需要，制约了行业的发展。</a:t>
            </a:r>
          </a:p>
          <a:p>
            <a:r>
              <a:t>3. 中乐器制造业的标准体系不够健全，难以与国际标准接轨，影响了中乐器的出口和国际竞争力。</a:t>
            </a:r>
          </a:p>
        </p:txBody>
      </p:sp>
      <p:sp>
        <p:nvSpPr>
          <p:cNvPr id="6" name="Text Placeholder 5"/>
          <p:cNvSpPr>
            <a:spLocks noGrp="1"/>
          </p:cNvSpPr>
          <p:nvPr>
            <p:ph type="body" idx="1"/>
          </p:nvPr>
        </p:nvSpPr>
        <p:spPr/>
        <p:txBody>
          <a:bodyPr/>
          <a:lstStyle/>
          <a:p>
            <a:r>
              <a:t>人才培养与教育落后：</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中乐器制造业数字化转型的挑战</a:t>
            </a:r>
          </a:p>
        </p:txBody>
      </p:sp>
      <p:sp>
        <p:nvSpPr>
          <p:cNvPr id="3" name="Text Placeholder 2"/>
          <p:cNvSpPr>
            <a:spLocks noGrp="1"/>
          </p:cNvSpPr>
          <p:nvPr>
            <p:ph type="body" idx="1"/>
          </p:nvPr>
        </p:nvSpPr>
        <p:spPr/>
        <p:txBody>
          <a:bodyPr/>
          <a:lstStyle/>
          <a:p>
            <a:r>
              <a:t>数字化基础设施落后：</a:t>
            </a:r>
          </a:p>
        </p:txBody>
      </p:sp>
      <p:sp>
        <p:nvSpPr>
          <p:cNvPr id="4" name="Content Placeholder 3"/>
          <p:cNvSpPr>
            <a:spLocks noGrp="1"/>
          </p:cNvSpPr>
          <p:nvPr>
            <p:ph sz="half" idx="2"/>
          </p:nvPr>
        </p:nvSpPr>
        <p:spPr/>
        <p:txBody>
          <a:bodyPr/>
          <a:lstStyle/>
          <a:p>
            <a:r>
              <a:t>1. 中乐器制造业的数字化基础设施落后，难以满足智能制造和数字化转型的需要。</a:t>
            </a:r>
          </a:p>
          <a:p>
            <a:r>
              <a:t>2. 中乐器制造业的数字化基础设施建设滞后，难以满足行业发展的需要，制约了行业的发展。</a:t>
            </a:r>
          </a:p>
          <a:p>
            <a:r>
              <a:t>3. 中乐器制造业的数字化基础设施不够健全，难以与国际先进水平接轨，影响了中乐器的出口和国际竞争力。</a:t>
            </a:r>
          </a:p>
        </p:txBody>
      </p:sp>
      <p:sp>
        <p:nvSpPr>
          <p:cNvPr id="5" name="Text Placeholder 4"/>
          <p:cNvSpPr>
            <a:spLocks noGrp="1"/>
          </p:cNvSpPr>
          <p:nvPr>
            <p:ph type="body" idx="3"/>
          </p:nvPr>
        </p:nvSpPr>
        <p:spPr/>
        <p:txBody>
          <a:bodyPr/>
          <a:lstStyle/>
          <a:p>
            <a:r>
              <a:t>工艺设备落后：</a:t>
            </a:r>
          </a:p>
        </p:txBody>
      </p:sp>
      <p:sp>
        <p:nvSpPr>
          <p:cNvPr id="6" name="Content Placeholder 5"/>
          <p:cNvSpPr>
            <a:spLocks noGrp="1"/>
          </p:cNvSpPr>
          <p:nvPr>
            <p:ph sz="half" idx="4"/>
          </p:nvPr>
        </p:nvSpPr>
        <p:spPr/>
        <p:txBody>
          <a:bodyPr/>
          <a:lstStyle/>
          <a:p>
            <a:r>
              <a:t>1. 中乐器制造业的工艺设备落后，难以满足智能制造和数字化转型的需要。</a:t>
            </a:r>
          </a:p>
          <a:p>
            <a:r>
              <a:t>2. 中乐器制造业的工艺设备陈旧，难以满足行业发展的需要，制约了行业的发展。</a:t>
            </a:r>
          </a:p>
          <a:p>
            <a:r>
              <a:t>3. 中乐器制造业的工艺设备不够先进，难以与国际先进水平接轨，影响了中乐器的出口和国际竞争力。</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中乐器制造业数字化转型的挑战</a:t>
            </a:r>
          </a:p>
        </p:txBody>
      </p:sp>
      <p:sp>
        <p:nvSpPr>
          <p:cNvPr id="3" name="Text Placeholder 2"/>
          <p:cNvSpPr>
            <a:spLocks noGrp="1"/>
          </p:cNvSpPr>
          <p:nvPr>
            <p:ph type="body" idx="1"/>
          </p:nvPr>
        </p:nvSpPr>
        <p:spPr/>
        <p:txBody>
          <a:bodyPr/>
          <a:lstStyle/>
          <a:p>
            <a:r>
              <a:t>研发投入不足：</a:t>
            </a:r>
          </a:p>
        </p:txBody>
      </p:sp>
      <p:sp>
        <p:nvSpPr>
          <p:cNvPr id="4" name="Content Placeholder 3"/>
          <p:cNvSpPr>
            <a:spLocks noGrp="1"/>
          </p:cNvSpPr>
          <p:nvPr>
            <p:ph sz="half" idx="2"/>
          </p:nvPr>
        </p:nvSpPr>
        <p:spPr/>
        <p:txBody>
          <a:bodyPr/>
          <a:lstStyle/>
          <a:p>
            <a:r>
              <a:t>1. 中乐器制造业的研发投入不足，难以满足智能制造和数字化转型的需要。</a:t>
            </a:r>
          </a:p>
          <a:p>
            <a:r>
              <a:t>2. 中乐器制造业的研发投入不够，难以满足行业发展的需要，制约了行业的发展。</a:t>
            </a:r>
          </a:p>
          <a:p>
            <a:r>
              <a:t>3. 中乐器制造业的研发投入不足，难以与国际先进水平接轨，影响了中乐器的出口和国际竞争力。</a:t>
            </a:r>
          </a:p>
        </p:txBody>
      </p:sp>
      <p:sp>
        <p:nvSpPr>
          <p:cNvPr id="5" name="Text Placeholder 4"/>
          <p:cNvSpPr>
            <a:spLocks noGrp="1"/>
          </p:cNvSpPr>
          <p:nvPr>
            <p:ph type="body" idx="3"/>
          </p:nvPr>
        </p:nvSpPr>
        <p:spPr/>
        <p:txBody>
          <a:bodyPr/>
          <a:lstStyle/>
          <a:p>
            <a:r>
              <a:t>市场竞争激烈：</a:t>
            </a:r>
          </a:p>
        </p:txBody>
      </p:sp>
      <p:sp>
        <p:nvSpPr>
          <p:cNvPr id="6" name="Content Placeholder 5"/>
          <p:cNvSpPr>
            <a:spLocks noGrp="1"/>
          </p:cNvSpPr>
          <p:nvPr>
            <p:ph sz="half" idx="4"/>
          </p:nvPr>
        </p:nvSpPr>
        <p:spPr/>
        <p:txBody>
          <a:bodyPr/>
          <a:lstStyle/>
          <a:p>
            <a:r>
              <a:t>1. 中乐器制造业的市场竞争激烈，导致企业利润空间不断缩小。</a:t>
            </a:r>
          </a:p>
          <a:p>
            <a:r>
              <a:t>2. 中乐器制造业的市场竞争日趋激烈，导致企业面临着巨大的生存压力。</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中乐器制造业智能制造的关键技术</a:t>
            </a:r>
          </a:p>
        </p:txBody>
      </p:sp>
      <p:sp>
        <p:nvSpPr>
          <p:cNvPr id="3" name="Subtitle 2"/>
          <p:cNvSpPr>
            <a:spLocks noGrp="1"/>
          </p:cNvSpPr>
          <p:nvPr>
            <p:ph type="subTitle" idx="1"/>
          </p:nvPr>
        </p:nvSpPr>
        <p:spPr/>
        <p:txBody>
          <a:bodyPr/>
          <a:lstStyle/>
          <a:p>
            <a:r>
              <a:t>中乐器制造业的智能制造与数字化转型</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中乐器制造业智能制造的关键技术</a:t>
            </a:r>
          </a:p>
        </p:txBody>
      </p:sp>
      <p:sp>
        <p:nvSpPr>
          <p:cNvPr id="3" name="Text Placeholder 2"/>
          <p:cNvSpPr>
            <a:spLocks noGrp="1"/>
          </p:cNvSpPr>
          <p:nvPr>
            <p:ph type="body" idx="1"/>
          </p:nvPr>
        </p:nvSpPr>
        <p:spPr/>
        <p:txBody>
          <a:bodyPr/>
          <a:lstStyle/>
          <a:p>
            <a:r>
              <a:t>智能制造系统集成</a:t>
            </a:r>
          </a:p>
        </p:txBody>
      </p:sp>
      <p:sp>
        <p:nvSpPr>
          <p:cNvPr id="4" name="Content Placeholder 3"/>
          <p:cNvSpPr>
            <a:spLocks noGrp="1"/>
          </p:cNvSpPr>
          <p:nvPr>
            <p:ph sz="half" idx="2"/>
          </p:nvPr>
        </p:nvSpPr>
        <p:spPr/>
        <p:txBody>
          <a:bodyPr/>
          <a:lstStyle/>
          <a:p>
            <a:r>
              <a:t>1. 搭建集成化智能制造系统平台：通过构建集成化智能制造系统平台，实现中乐器制造流程的数字化、智能化管控，打破传统中乐器制造业信息孤岛，实现数据互联、互通、共享。</a:t>
            </a:r>
          </a:p>
          <a:p>
            <a:r>
              <a:t>2. 实现智能车间与智能工厂的集成：构建智能车间与智能工厂的集成系统，实现生产计划的智能制定、生产过程的智能控制、生产数据的智能采集与分析，以及生产设备的智能维护与故障诊断。</a:t>
            </a:r>
          </a:p>
          <a:p>
            <a:r>
              <a:t>3. 实现智能制造系统与企业管理系统的集成：将智能制造系统与企业管理系统进行集成，实现智能制造系统与企业管理系统的无缝对接，实现对生产过程的全面监控、产品质量的实时检验、生产成本的智能核算等。</a:t>
            </a:r>
          </a:p>
        </p:txBody>
      </p:sp>
      <p:sp>
        <p:nvSpPr>
          <p:cNvPr id="5" name="Text Placeholder 4"/>
          <p:cNvSpPr>
            <a:spLocks noGrp="1"/>
          </p:cNvSpPr>
          <p:nvPr>
            <p:ph type="body" idx="3"/>
          </p:nvPr>
        </p:nvSpPr>
        <p:spPr/>
        <p:txBody>
          <a:bodyPr/>
          <a:lstStyle/>
          <a:p>
            <a:r>
              <a:t>智能装备与工艺技术</a:t>
            </a:r>
          </a:p>
        </p:txBody>
      </p:sp>
      <p:sp>
        <p:nvSpPr>
          <p:cNvPr id="6" name="Content Placeholder 5"/>
          <p:cNvSpPr>
            <a:spLocks noGrp="1"/>
          </p:cNvSpPr>
          <p:nvPr>
            <p:ph sz="half" idx="4"/>
          </p:nvPr>
        </p:nvSpPr>
        <p:spPr/>
        <p:txBody>
          <a:bodyPr/>
          <a:lstStyle/>
          <a:p>
            <a:r>
              <a:t>1. 开发智能中乐器制造装备：研制智能中乐器制造装备，如智能化中乐器加工机床、智能化中乐器组装设备等，实现中乐器制造过程的自动化、智能化。</a:t>
            </a:r>
          </a:p>
          <a:p>
            <a:r>
              <a:t>2. 优化中乐器制造工艺流程：利用先进的制造技术优化中乐器制造工艺流程，如应用3D打印技术、激光切割技术、智能焊接技术等，提高中乐器制造的精度、效率和质量。</a:t>
            </a:r>
          </a:p>
          <a:p>
            <a:r>
              <a:t>3. 实现智能质量检测与控制：采用智能传感器、机器视觉技术等先进检测技术，实现中乐器产品质量的智能检测与控制，确保中乐器产品的质量稳定可靠。</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中乐器制造业智能制造的关键技术</a:t>
            </a:r>
          </a:p>
        </p:txBody>
      </p:sp>
      <p:sp>
        <p:nvSpPr>
          <p:cNvPr id="3" name="Text Placeholder 2"/>
          <p:cNvSpPr>
            <a:spLocks noGrp="1"/>
          </p:cNvSpPr>
          <p:nvPr>
            <p:ph type="body" idx="1"/>
          </p:nvPr>
        </p:nvSpPr>
        <p:spPr/>
        <p:txBody>
          <a:bodyPr/>
          <a:lstStyle/>
          <a:p>
            <a:r>
              <a:t>智能物流与仓储技术</a:t>
            </a:r>
          </a:p>
        </p:txBody>
      </p:sp>
      <p:sp>
        <p:nvSpPr>
          <p:cNvPr id="4" name="Content Placeholder 3"/>
          <p:cNvSpPr>
            <a:spLocks noGrp="1"/>
          </p:cNvSpPr>
          <p:nvPr>
            <p:ph sz="half" idx="2"/>
          </p:nvPr>
        </p:nvSpPr>
        <p:spPr/>
        <p:txBody>
          <a:bodyPr/>
          <a:lstStyle/>
          <a:p>
            <a:r>
              <a:t>1. 建立智能物流与仓储系统：构建智能物流与仓储系统，实现中乐器原材料、半成品、成品的智能化存储、运输与管理，提高中乐器制造企业的物流效率和仓储管理水平。</a:t>
            </a:r>
          </a:p>
          <a:p>
            <a:r>
              <a:t>2. 应用智能物流设备：采用智能物流设备，如AGV（无人搬运车）、堆垛机、分拣机等，实现中乐器原材料、半成品、成品的自动搬运、堆垛、分拣等操作，提高物流效率和降低物流成本。</a:t>
            </a:r>
          </a:p>
          <a:p>
            <a:r>
              <a:t>3. 实现智能物流与仓储数据的自动采集与分析：利用物联网技术、大数据技术等，实现对智能物流与仓储数据的自动采集与分析，为中乐器制造企业的物流管理和仓储管理提供决策支持。</a:t>
            </a:r>
          </a:p>
        </p:txBody>
      </p:sp>
      <p:sp>
        <p:nvSpPr>
          <p:cNvPr id="5" name="Text Placeholder 4"/>
          <p:cNvSpPr>
            <a:spLocks noGrp="1"/>
          </p:cNvSpPr>
          <p:nvPr>
            <p:ph type="body" idx="3"/>
          </p:nvPr>
        </p:nvSpPr>
        <p:spPr/>
        <p:txBody>
          <a:bodyPr/>
          <a:lstStyle/>
          <a:p>
            <a:r>
              <a:t>智能产品设计与开发技术</a:t>
            </a:r>
          </a:p>
        </p:txBody>
      </p:sp>
      <p:sp>
        <p:nvSpPr>
          <p:cNvPr id="6" name="Content Placeholder 5"/>
          <p:cNvSpPr>
            <a:spLocks noGrp="1"/>
          </p:cNvSpPr>
          <p:nvPr>
            <p:ph sz="half" idx="4"/>
          </p:nvPr>
        </p:nvSpPr>
        <p:spPr/>
        <p:txBody>
          <a:bodyPr/>
          <a:lstStyle/>
          <a:p>
            <a:r>
              <a:t>1. 应用计算机辅助设计（CAD）技术：利用计算机辅助设计（CAD）技术，实现中乐器产品的数字化设计与开发，提高中乐器产品的设计效率和质量。</a:t>
            </a:r>
          </a:p>
          <a:p>
            <a:r>
              <a:t>2. 应用计算机辅助制造（CAM）技术：利用计算机辅助制造（CAM）技术，实现中乐器产品的数字化制造，提高中乐器产品的制造效率和质量。</a:t>
            </a:r>
          </a:p>
          <a:p>
            <a:r>
              <a:t>3. 应用计算机辅助工程（CAE）技术：利用计算机辅助工程（CAE）技术，对中乐器产品进行仿真分析，优化中乐器产品的结构设计和工艺参数，提高中乐器产品的性能和质量。</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中乐器制造业智能制造的关键技术</a:t>
            </a:r>
          </a:p>
        </p:txBody>
      </p:sp>
      <p:sp>
        <p:nvSpPr>
          <p:cNvPr id="3" name="Text Placeholder 2"/>
          <p:cNvSpPr>
            <a:spLocks noGrp="1"/>
          </p:cNvSpPr>
          <p:nvPr>
            <p:ph type="body" idx="1"/>
          </p:nvPr>
        </p:nvSpPr>
        <p:spPr/>
        <p:txBody>
          <a:bodyPr/>
          <a:lstStyle/>
          <a:p>
            <a:r>
              <a:t>智能生产管理与控制技术</a:t>
            </a:r>
          </a:p>
        </p:txBody>
      </p:sp>
      <p:sp>
        <p:nvSpPr>
          <p:cNvPr id="4" name="Content Placeholder 3"/>
          <p:cNvSpPr>
            <a:spLocks noGrp="1"/>
          </p:cNvSpPr>
          <p:nvPr>
            <p:ph sz="half" idx="2"/>
          </p:nvPr>
        </p:nvSpPr>
        <p:spPr/>
        <p:txBody>
          <a:bodyPr/>
          <a:lstStyle/>
          <a:p>
            <a:r>
              <a:t>1. 实现智能生产计划与调度：利用智能算法、大数据技术等，实现中乐器制造企业的智能生产计划与调度，优化生产资源配置，提高生产效率。</a:t>
            </a:r>
          </a:p>
          <a:p>
            <a:r>
              <a:t>2. 实现智能生产过程控制：利用物联网技术、大数据技术等，实现对中乐器制造过程的智能控制，实时监测和调整生产工艺参数，确保生产过程的稳定性和产品质量的一致性。</a:t>
            </a:r>
          </a:p>
          <a:p>
            <a:r>
              <a:t>3. 实现智能生产数据采集与分析：利用物联网技术、大数据技术等，实现对中乐器制造过程数据的智能采集与分析，为生产管理和决策提供数据支持。</a:t>
            </a:r>
          </a:p>
        </p:txBody>
      </p:sp>
      <p:sp>
        <p:nvSpPr>
          <p:cNvPr id="5" name="Text Placeholder 4"/>
          <p:cNvSpPr>
            <a:spLocks noGrp="1"/>
          </p:cNvSpPr>
          <p:nvPr>
            <p:ph type="body" idx="3"/>
          </p:nvPr>
        </p:nvSpPr>
        <p:spPr/>
        <p:txBody>
          <a:bodyPr/>
          <a:lstStyle/>
          <a:p>
            <a:r>
              <a:t>智能售后服务与维护技术</a:t>
            </a:r>
          </a:p>
        </p:txBody>
      </p:sp>
      <p:sp>
        <p:nvSpPr>
          <p:cNvPr id="6" name="Content Placeholder 5"/>
          <p:cNvSpPr>
            <a:spLocks noGrp="1"/>
          </p:cNvSpPr>
          <p:nvPr>
            <p:ph sz="half" idx="4"/>
          </p:nvPr>
        </p:nvSpPr>
        <p:spPr/>
        <p:txBody>
          <a:bodyPr/>
          <a:lstStyle/>
          <a:p>
            <a:r>
              <a:t>1. 建立智能售后服务与维护平台：构建智能售后服务与维护平台，实现中乐器产品售后服务与维护信息的数字化、智能化管理，提高售后服务与维护的效率和质量。</a:t>
            </a:r>
          </a:p>
          <a:p>
            <a:r>
              <a:t>2. 应用智能诊断与故障排除技术：利用智能诊断与故障排除技术，实现对中乐器产品的智能诊断与故障排除，提高售后服务与维护的准确性和效率。</a:t>
            </a:r>
          </a:p>
          <a:p>
            <a:r>
              <a:t>3. 应用智能备件管理技术：利用智能备件管理技术，实现对中乐器备件的智能化管理，提高备件库存管理的效率和准确性，确保售后服务与维护的及时性。</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https://d.book118.com/255103302243011103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107</Paragraphs>
  <Slides>17</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17</vt:i4>
      </vt:variant>
    </vt:vector>
  </HeadingPairs>
  <TitlesOfParts>
    <vt:vector baseType="lpstr" size="28">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智能制造的必要性与机遇</vt:lpstr>
      <vt:lpstr> 智能制造的必要性与机遇</vt:lpstr>
      <vt:lpstr> 中乐器制造业数字化转型的现状</vt:lpstr>
      <vt:lpstr> 中乐器制造业数字化转型的现状</vt:lpstr>
      <vt:lpstr> 中乐器制造业数字化转型的现状</vt:lpstr>
      <vt:lpstr> 中乐器制造业数字化转型的现状</vt:lpstr>
      <vt:lpstr> 中乐器制造业数字化转型的挑战</vt:lpstr>
      <vt:lpstr>#. 中乐器制造业数字化转型的挑战</vt:lpstr>
      <vt:lpstr>#. 中乐器制造业数字化转型的挑战</vt:lpstr>
      <vt:lpstr>#. 中乐器制造业数字化转型的挑战</vt:lpstr>
      <vt:lpstr> 中乐器制造业智能制造的关键技术</vt:lpstr>
      <vt:lpstr> 中乐器制造业智能制造的关键技术</vt:lpstr>
      <vt:lpstr> 中乐器制造业智能制造的关键技术</vt:lpstr>
      <vt:lpstr> 中乐器制造业智能制造的关键技术</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2024-09-13T05:01:35.043</cp:lastPrinted>
  <dcterms:created xsi:type="dcterms:W3CDTF">2024-09-12T21:01:35Z</dcterms:created>
  <dcterms:modified xsi:type="dcterms:W3CDTF">2024-09-12T21:01:37Z</dcterms:modified>
</cp:coreProperties>
</file>