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A86FC-5BB9-43EE-B8EF-BF26AC70D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64195-6363-45A5-954F-04055E19E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845C8-DBF0-427B-B4B9-AC0DA1B78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6434E-2142-4E4D-B0A5-3D93C4F73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5C627-D7A6-415A-873C-515A26AA3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DDA6B-57A3-49FC-AA3E-8540D49F3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A90F4B-74C2-46B9-AA30-7C0C19703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0A8CE-54C3-4A28-8E9D-146B92405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B916C-9A81-4630-8FF5-A1F475002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F4FAF-E35E-4F21-B6F0-F109B1661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7EA03-2C14-48F3-A1C3-73070593A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03341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妇产科护理管理查房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妇产科护理管理查房内容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妇产科护理管理查房案例分析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妇产科护理管理查房效果评估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妇产科护理管理查房改进建议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50" b="1785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妇产科护理管理涉及对护理人员的组织、培训、考核以及护理工作的计划、协调、控制和评价等方面。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妇产科护理管理是指在妇产科护理工作中，通过科学的管理手段，合理配置护理资源，提高护理质量，保障母婴安全的过程。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妇产科护理管理定义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通过科学的管理手段，优化护理流程，提高护理服务质量和效率。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确保母婴在围产期得到安全、有效的护理服务，降低并发症和死亡率。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提升护理人员素质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通过培训和考核，提高护理人员的专业素质和服务意识。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妇产科护理管理目标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019" b="401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保障母婴健康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优质的妇产科护理管理能够提供安全、有效的护理服务，保障母婴健康。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提高医院竞争力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良好的妇产科护理管理能够提升医院的整体形象和服务水平，增强医院的市场竞争力。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妇产科护理管理水平的提升能够推动妇产科护理学科的发展，培养更多的专业人才。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妇产科护理管理查房内容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通过查房了解护理工作的实际情况，评估护理质量和安全。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提高护理水平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通过查房发现护理工作中的不足和问题，提出改进措施，提高护理水平。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查房可以促进医护人员之间的交流和合作，增强团队凝聚力。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查房有助于及时发现和解决患者护理中的问题，保障患者权益。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根据实际情况确定查房时间，提前通知相关医护人员。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医护人员需要准备好相关的护理记录、病历资料等。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查房时由一名主管护师主持，按照预定的流程进行，包括查看患者情况、询问患者情况、检查护理操作等。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查房后需要将发现的问题和改进措施记录下来，并及时反馈给相关医护人员。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在询问患者情况时要使用合适的沟通技巧，避免给患者带来不适。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在查房过程中要尊重患者的隐私，避免泄露患者个人信息。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保持客观公正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在评估护理质量时要保持客观公正，避免主观偏见。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妇产科护理管理查房案例分析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https://d.book118.com/255103341032011040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2024-08-31T01:25:45.881</cp:lastPrinted>
  <dcterms:created xsi:type="dcterms:W3CDTF">2024-08-30T17:25:45Z</dcterms:created>
  <dcterms:modified xsi:type="dcterms:W3CDTF">2024-08-30T17:25:47Z</dcterms:modified>
</cp:coreProperties>
</file>