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DEEDF-E020-4FF0-80ED-D91D28648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83418-A00E-46D9-98D7-F8C1CD1D8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BF64C-C648-4EF7-AEB6-73A922E12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6D8BF2-F09D-486E-9CA3-50BE6AE3F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8BF0C2-0347-43FA-8AC4-B87D5C5E3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52669A-DC88-4FD7-9545-3EEB3E1F7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C6957E-BB0B-4DE4-9FCA-81C2125B1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57909C-1CC1-40C8-A47C-FF38578DB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9F034-6F96-43C4-97D4-410DF80E3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4B97C-C9AF-4F8B-A314-200DE6201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85FBB5-BAF6-4F14-BB5F-7BC67E9FF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104021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叙事护理演讲稿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叙事护理的定义与重要性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叙事护理的应用与实践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叙事护理与传统护理的比较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叙事护理的未来发展与挑战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叙事护理在临床实践中的应用与价值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探讨叙事护理在改善护患关系、提高护理效果等方面的作用，分享实际案例与经验。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提高护理人员对叙事护理的认识和应用能力。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促进护理人员与患者之间的有效沟通。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提升护理服务质量，为患者提供更加人性化、温暖的护理服务。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叙事护理的定义与重要性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021" r="340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叙事护理的定义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叙事护理强调以患者为中心，关注患者的情感、文化和社会背景，以及疾病对患者的身体、心理和社会功能的影响。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叙事护理是指通过倾听、理解和回应患者的故事和经历，为患者提供个体化的护理服务。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改善医患关系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通过叙事护理，护士可以更好地了解患者的需求和关切，增强与患者之间的沟通和信任，从而改善医患关系。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通过关注患者的故事和经历，叙事护理能够更好地理解患者的需求和关切，从而提供更加贴心、个性化的护理服务，提高患者的满意度。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叙事护理可以帮助患者正视疾病、调整心态，提高患者的心理适应能力和康复信心，从而促进患者的康复。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提升护士职业素养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叙事护理要求护士具备倾听、理解、共情和反思等能力，这些能力的提升有助于提高护士的职业素养和护理服务质量。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叙事护理的重要性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叙事护理的应用与实践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通过倾听患者的故事，了解他们的生活经历、情感体验和健康状况，为患者提供更加个性化的护理服务。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患者故事分享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将患者的叙事纳入护理计划的制定过程中，以患者的需求和意愿为出发点，制定更加符合患者实际情况的护理方案。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护理计划制定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通过患者叙事的方式，对护理效果进行评估，了解护理措施是否有效，及时调整和改进护理方案。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在临床护理中的应用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56" b="143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404" b="540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094" b="50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在患者沟通中的应用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通过倾听患者的故事，了解他们的情感需求和关注点，与患者建立更加信任的关系。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提高沟通效果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通过叙事的方式，将专业的医学知识转化为易于理解的语言，提高患者对疾病和护理的理解和接受度。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促进患者参与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鼓励患者分享自己的故事和经验，促进患者主动参与护理计划的制定和实施，提高患者的自我管理和自我照顾能力。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提高沟通技巧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通过模拟患者叙事场景，提高护士在临床实践中与患者沟通的技巧和能力。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培养同理心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通过听故事的方式，培养护士对患者情感的理解和同理心，提高护士的人文素养和情感沟通能力。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强化实践经验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通过分享实际案例和经验，强化护士的实践经验，提高护士在应对复杂临床情况时的判断和应对能力。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500" r="16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在护士培训中的应用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https://d.book118.com/255104021014011130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2024-09-29T15:03:40.998</cp:lastPrinted>
  <dcterms:created xsi:type="dcterms:W3CDTF">2024-09-29T07:03:41Z</dcterms:created>
  <dcterms:modified xsi:type="dcterms:W3CDTF">2024-09-29T07:03:42Z</dcterms:modified>
</cp:coreProperties>
</file>