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F49E71-62CA-47E3-BDE0-DB8057486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FE42CB-3D2F-4DF4-B77A-B8E52877C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EB5C54-50F3-4506-AC23-3B6B13BE9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E7052D-D280-4BED-9E1F-E2A10EA18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80A4E3-6080-41F2-AD59-EF0D95BE2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6B50A0-475A-49C4-A96C-DD82D562A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66273D-6E8E-4A98-8EEE-7D9BB2B58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7F2DB7-189D-40A6-8E62-C6461089E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A510B2-1239-4FF7-9E16-B5AD43FDD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B3D92A-63B5-48A1-B7DA-E694D9732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71FDD1-58CD-4696-9ECC-62A733470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10433003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儿科针灸治疗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儿科针灸治疗简介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儿科针灸治疗的方法与技术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儿科针灸治疗的临床应用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儿科针灸治疗的注意事项与护理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儿科针灸治疗的研究与发展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儿科针灸治疗简介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554" r="13554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儿科针灸治疗是一种结合中医理论和现代医学的疗法，通过刺激穴位来调节身体功能，达到治疗疾病的目的。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针灸疗法起源于中国，已有数千年的历史。随着国际交流的增加，针灸逐渐被世界各地接受，并广泛应用于儿科领域。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定义与历史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经络学说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针灸疗法的基础是经络学说，认为人体内有许多经络，它们是气血运行的通道。通过刺激穴位，可以调节经络，平衡气血，达到治疗疾病的效果。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脏腑理论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脏腑理论是中医的基本理论之一，认为人体内部器官的功能相互关联、相互制约。针灸治疗时，根据脏腑理论选择相应的穴位，以调节脏腑功能，改善病情。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66" b="556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理论基础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儿科针灸治疗的适应症包括但不限于小儿感冒、咳嗽、哮喘、慢性腹泻、遗尿、多动症等。对于一些常见儿科疾病，针灸治疗可以取得较好的疗效。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虽然针灸治疗在儿科中应用广泛，但仍有一些禁忌症，如严重心、肝、肾功能不全、恶性肿瘤等。此外，对于一些急性感染性疾病、皮肤破损处以及孕妇腹部等特殊部位，也应避免进行针灸治疗。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儿科针灸治疗的方法与技术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通过细小的针具刺激穴位，调和气血、平衡阴阳的方法。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毫针法是儿科针灸治疗中最常用的方法之一。它通过细小的针具刺激穴位，调和气血、平衡阴阳，从而达到治疗疾病的目的。在儿科针灸治疗中，毫针法主要用于治疗小儿感冒、咳嗽、哮喘、腹泻等常见疾病。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毫针法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耳针法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通过刺激耳朵上的穴位来调节身体功能，达到治疗目的的方法。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耳针法是一种通过刺激耳朵上的穴位来调节身体功能，从而达到治疗目的的方法。在儿科针灸治疗中，耳针法主要用于治疗小儿消化不良、夜尿症、多动症等常见疾病。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通过刺激头皮上的特定区域来调节大脑功能，达到治疗目的的方法。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头皮针法是一种通过刺激头皮上的特定区域来调节大脑功能，从而达到治疗目的的方法。在儿科针灸治疗中，头皮针法主要用于治疗小儿脑瘫、癫痫等神经系统疾病。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头皮针法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通过拔罐的方式刺激皮肤，促进气血流通，达到治疗目的的方法。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拔罐法是一种通过拔罐的方式刺激皮肤，促进气血流通，从而达到治疗目的的方法。在儿科针灸治疗中，拔罐法主要用于治疗小儿肺炎、哮喘等呼吸系统疾病。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拔罐法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通过艾灸的方式刺激穴位，温通经脉、散寒止痛，达到治疗目的的方法。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艾灸法是一种通过艾灸的方式刺激穴位，温通经脉、散寒止痛，从而达到治疗目的的方法。在儿科针灸治疗中，艾灸法主要用于治疗小儿腹痛、腹泻等消化系统疾病。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艾灸法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儿科针灸治疗的临床应用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https://d.book118.com/255104330033011044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2024-09-06T08:26:44.231</cp:lastPrinted>
  <dcterms:created xsi:type="dcterms:W3CDTF">2024-09-06T00:26:44Z</dcterms:created>
  <dcterms:modified xsi:type="dcterms:W3CDTF">2024-09-06T00:26:46Z</dcterms:modified>
</cp:coreProperties>
</file>