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612FB-7119-40B4-B805-C11A028A7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562AA-5123-4DF2-A7F7-4FEBD4C3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092B2-CF0B-46AA-A173-0B227AF07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71413-5257-4984-8440-CD1C5DDC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21F49-EE36-45DA-97EE-13B3F1DA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1957A-A8D2-4DD5-BF1E-1E4BC03F1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3C2BA-D523-42FF-9826-F9BA168B4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D45A2-7AD2-4038-B264-9C0B8451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EA2B9-7E38-404D-8DD8-EC83EE93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250E7-860E-4411-8FD6-3ACBF8E9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51910-353A-4CBA-993A-D7C9D9D5D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1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10143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构建高效售后服务流程售后工程师培训计划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高效售后服务流程设计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售后工程师培训内容与方式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优质的售后服务能够增强客户对品牌的信任感，提高客户满意度。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通过及时、专业的售后服务，能够降低客户流失率，增加客户忠诚度。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增加客户忠诚度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196" r="2619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满意的客户更有可能向他人推荐该品牌，从而带来更多潜在客户。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现有流程可能涉及多个部门和环节，导致处理效率低下。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客户反馈问题后，需要等待较长时间才能得到回应。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不同工程师处理问题的方式和标准不一致，影响服务质量。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现有售后服务流程分析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流程优化方向与目标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通过合并、优化环节，降低流程复杂度，提高处理效率。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建立快速响应机制，确保客户问题能够及时得到解决。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制定统一的服务标准和流程，提高服务质量的一致性。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加强对售后工程师的培训，提升其专业技能和服务意识。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标准化服务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售后工程师的定位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售后服务的核心人员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售后工程师是企业在售后服务环节中的关键角色，负责处理客户反馈的问题，提供技术支持和解决方案。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售后工程师需要具备专业的技术知识和实践经验，能够迅速准确地诊断和解决客户遇到的技术难题。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客户服务代表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售后工程师是企业与客户之间的桥梁，需要具备良好的沟通能力和服务意识，能够代表企业为客户提供优质的服务。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反馈改进意见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主要职责与任务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售后工程师需要为客户提供技术支持，包括解答客户咨询、处理客户投诉、提供维修服务等。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售后工程师需要根据客户反馈和自身经验，向企业提出改进产品和服务的建议，帮助企业提升竞争力。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售后工程师需要针对客户反馈的问题进行分析和处理，确保问题得到及时有效的解决。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售后工程师需要与客户保持良好的沟通和联系，建立长期的信任和合作关系。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售后工程师需要与销售部门密切合作，了解客户需求和销售情况，提供相应的技术支持和解决方案。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与销售部门协作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售后工程师需要将客户反馈的问题和技术需求及时传递给研发部门，协助研发部门改进产品设计和功能。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与研发部门协作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售后工程师需要与生产部门协调，确保维修和更换部件的及时供应，提高售后服务效率和质量。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与生产部门协作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售后工程师需要与质量部门共同分析产品质量问题，提出改进措施，降低客户投诉率和维修成本。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与质量部门协作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高效售后服务流程设计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设立专门的客户服务热线或在线服务平台，确保客户可以方便、快捷地提出售后服务请求。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建立完善的客户信息管理系统，及时记录并更新客户的基本信息、购买记录以及历史服务记录，以便更好地了解客户需求。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对客户服务请求进行分类和优先级排序，确保高优先级请求能够得到快速响应和处理。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客户需求响应机制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售后工程师应具备专业的产品知识和技术背景，能够迅速准确地诊断客户遇到的问题。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根据问题性质和影响程度，制定相应的解决方案，包括维修、更换、退换货等选项。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与客户保持密切沟通，确保解决方案能够满足客户需求，并得到客户的认可。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问题诊断与解决方案制定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维修、更换及退换货流程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对于需要维修的产品，售后工程师应按照维修流程进行维修，并确保维修质量和效率。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对于需要更换的产品，应及时为客户提供更换服务，并确保更换后的产品符合质量要求。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对于需要退换货的产品，应按照公司退换货政策进行处理，并确保客户的权益得到保障。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建立客户满意度跟踪机制，定期分析客户满意度数据，发现潜在问题并改进服务流程。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鼓励客户通过社交媒体、客户评价平台等渠道分享他们的服务体验，以便公司更好地了解客户需求和期望。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在售后服务完成后，对客户进行满意度调查，了解客户对售后服务的评价和建议。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客户满意度跟踪与反馈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https://d.book118.com/255110143241011110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2024-09-16T02:51:48.264</cp:lastPrinted>
  <dcterms:created xsi:type="dcterms:W3CDTF">2024-09-15T18:51:48Z</dcterms:created>
  <dcterms:modified xsi:type="dcterms:W3CDTF">2024-09-15T18:51:50Z</dcterms:modified>
</cp:coreProperties>
</file>