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87B80-DFD7-42C3-A5D5-CBC758225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A101A-B738-4C72-9881-91A1AA32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21B00-0AA4-44BF-BFDF-754E392A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6F13F-D007-4F53-AAAF-41350089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36085-5B26-47BD-8833-493567AB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04A20-7079-4B0B-B4EC-EAF09ADB7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E7E2E-7955-42FD-BF5C-D6D735536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F7A0C-6CBE-494C-8AAB-1DBA0BA06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539E1-502B-4986-B6E0-B6E01756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61895-4CD9-457D-8DBC-02D1F239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CAB90-33CC-4B53-B2A8-6E5FF33F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0301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高端客户营销策略研究方向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高端客户的特点和需求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高端客户营销策略的制定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高端客户营销策略的实施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高端客户营销策略的效果评估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随着经济的发展和消费结构的升级，高端客户市场逐渐成为企业竞争的重要领域。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高端客户具有高价值、高需求和高品质的特点，如何针对这些特点制定有效的营销策略是企业面临的重要问题。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探讨高端客户市场的特点和需求，分析现有营销策略的优缺点，提出针对性的营销策略建议。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为企业制定高端客户营销策略提供理论支持和实践指导，帮助企业提升市场竞争力，实现可持续发展。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高端客户的特点和需求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高端客户的定义和特点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高端客户的定义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通常是指具有高净值、高收入、高消费能力的客户群体，他们通常拥有丰富的财富和资源，对生活品质和消费体验有更高的要求。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追求品质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高端客户注重产品的品质和细节，对品牌和口碑有较高的要求。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追求个性化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高端客户追求个性化的消费体验，希望得到定制化的服务和产品。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追求精神满足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高端客户不仅关注物质层面的需求，更注重精神层面的满足，如品牌文化、价值观等方面的认同。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高端客户希望得到定制化的服务和产品，以满足其个性化的需求。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高端客户希望得到专属的体验和服务，以彰显其尊贵和独特的身份。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专属体验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高端客户的需求和期望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高品质生活：高端客户追求高品质的生活方式和消费体验，对产品和服务的质量有更高的要求。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高端客户的需求和期望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专业化的服务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高端客户期望得到专业化的服务，能够为其提供具有深度和广度的专业建议。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高端客户期望得到与自身价值观和情感共鸣的品牌和服务，以获得精神上的满足。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高端客户的需求和期望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高端客户营销策略的制定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市场定位与品牌形象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明确目标市场和品牌定位，塑造独特的品牌形象和声誉。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高端客户营销策略的首要任务是明确目标市场和品牌定位，根据目标客户的消费需求、价值观和偏好，塑造独特的品牌形象和声誉，以吸引和保持高端客户的忠诚度。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提供高品质、个性化、增值的产品和服务，满足高端客户的特殊需求。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针对高端客户的特殊需求，制定相应的产品和服务策略。提供高品质、个性化、增值的产品和服务，以满足高端客户的品味和期望，提升客户体验和满意度。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产品和服务策略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根据产品和服务的质量、市场需求和竞争状况，制定合理的定价策略。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定价策略是高端客户营销策略的重要组成部分。根据产品和服务的质量、市场需求和竞争状况，制定合理的定价策略，以吸引和保持高端客户的忠诚度。同时，定价策略也要考虑品牌形象和声誉的维护。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选择合适的销售渠道，提高产品和服务的高端客户覆盖面和销售效率。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是高端客户营销策略的关键环节。通过选择高端客户覆盖面广、销售效率高的销售渠道，提高产品和服务在目标市场的知名度和占有率。同时，要注重渠道的管理和维护，确保渠道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https://d.book118.com/255110301321011121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2024-09-25T02:52:10.169</cp:lastPrinted>
  <dcterms:created xsi:type="dcterms:W3CDTF">2024-09-24T18:52:10Z</dcterms:created>
  <dcterms:modified xsi:type="dcterms:W3CDTF">2024-09-24T18:52:12Z</dcterms:modified>
</cp:coreProperties>
</file>