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2DB23-28CD-4714-A81B-FA59C23C8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A5C5E-13CC-47DE-B242-550A3F302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1E4D3-0E52-4641-9272-52000783C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3FCE60-CFFF-423B-B73C-B2B90AFCB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71779D-9EE8-417E-AF48-179F68CBF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9CC22E-1570-4CF9-BBBC-0035BB569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CE01C3-1581-4BD4-9D88-7DB847015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F5DFD5-8446-4972-BDB5-871BB5917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0DB22-0317-496E-9267-D580121E3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B87C0-65EF-4EDD-8915-E849BEEC9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1F49D-A009-4335-851B-34A5CCFA5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11034320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学习正确的消毒用品存放与隔离方法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消毒用品概述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存放原则与方法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隔离措施及操作规范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个人防护措施与建议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检查评估与持续改进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消毒用品概述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消毒用品是指用于杀灭或抑制病原微生物的化学物质或物理方法，以达到预防疾病、保障健康的目的。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作用原理和用途，消毒用品可分为化学消毒剂、物理消毒法和生物消毒法三大类。其中，化学消毒剂包括含氯消毒剂、过氧化物类消毒剂、醛类消毒剂等；物理消毒法包括紫外线消毒、高温消毒等；生物消毒法主要是利用生物因子如细菌素等进行消毒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消毒用品定义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消毒用品分类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消毒用品定义及分类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含氯消毒剂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含氯消毒剂是一类具有广谱杀菌作用的化学消毒剂，可杀灭各种细菌、病毒和真菌等病原微生物。常见的含氯消毒剂有漂白粉、84消毒液等。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过氧化物类消毒剂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过氧化物类消毒剂具有强氧化性，可杀灭多种病原微生物。常见的过氧化物类消毒剂有过氧乙酸、过氧化氢等。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紫外线消毒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紫外线消毒是利用紫外线照射使病原微生物的核酸发生变异，从而达到杀菌的目的。紫外线消毒具有无残留、无污染等优点，但需要在专业设备下进行。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常见消毒用品介绍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严格按照说明书使用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使用消毒用品前，应仔细阅读说明书，了解使用方法和注意事项，确保正确使用。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避免混用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不同类型的消毒用品不能混用，以免产生化学反应或降低消毒效果。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注意安全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在使用消毒用品时，应注意安全，避免接触眼睛、口鼻等敏感部位，如不慎接触应立即用清水冲洗并就医。同时，应将消毒用品存放在儿童触及不到的地方，避免误食或误用。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保持通风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在使用消毒用品时，应保持室内通风良好，避免长时间密闭空间使用，以免对人体造成危害。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存放原则与方法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475" b="20475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通风良好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存放消毒用品的场所应保持空气流通，避免潮湿和霉变。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温度适宜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存放环境温度应控制在规定范围内，避免过高或过低的温度对消毒用品产生不良影响。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避光保存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部分消毒用品可能受光照影响而失效，因此应存放在避光处。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存放环境要求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液体类消毒用品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应存放在密封容器中，避免挥发和泄漏。同时，要确保容器标签清晰，标明品名、浓度和有效期等信息。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固体类消毒用品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应存放在干燥、通风良好的地方，避免潮湿和受热。对于易吸潮的固体消毒品，还需采取防潮措施。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气体类消毒用品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应存放在专用钢瓶内，并确保瓶体完好、阀门紧闭。存放时应远离火源和高温环境，避免引发爆炸或燃烧。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不同类型消毒用品存放方法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473" r="44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标识与记录管理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明确标识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在存放消毒用品的容器或货架上，应贴上清晰的标识，标明品名、规格、数量、生产日期和有效期等信息，方便取用和管理。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建立台账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对消毒用品的入库、出库和使用情况进行详细记录，确保账物相符。同时，要定期对库存进行盘点和检查，及时发现和处理问题。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对于过期或失效的消毒用品，应及时进行更换和处理，并在台账中做好记录。同时，要定期更新库存信息，确保信息的准确性和时效性。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隔离措施及操作规范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46" b="35746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存放未使用或已清洁的消毒用品，保持环境整洁，定期清洁和消毒。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存放已使用或可能被污染的消毒用品，需有明显标识，并严格限制非工作人员进入。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污染区与清洁区划分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61" b="26361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减少人员、物品和环境的交叉接触，以降低污染风险。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采用一次性使用消毒用品，避免重复使用；对于需重复使用的物品，应确保彻底清洁和消毒；工作人员需穿戴防护用品，如手套、口罩等。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接触隔离原则及实施方法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接触隔离原则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469" r="244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空气隔离技术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采用空气净化设备，如空气消毒机、紫外线灯等，对空气进行定期消毒，减少空气中的病原微生物含量。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飞沫隔离技术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可能产生飞沫的操作，如咳嗽、打喷嚏等，应采取防护措施，如佩戴口罩、保持安全距离等，以减少飞沫传播的风险。同时，对于可能被飞沫污染的消毒用品，需进行特殊处理，如使用含氯消毒剂浸泡或擦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空气隔离与飞沫隔离技术应用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https://d.book118.com/255110343201011042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2024-09-03T18:48:11.588</cp:lastPrinted>
  <dcterms:created xsi:type="dcterms:W3CDTF">2024-09-03T10:48:11Z</dcterms:created>
  <dcterms:modified xsi:type="dcterms:W3CDTF">2024-09-03T10:48:13Z</dcterms:modified>
</cp:coreProperties>
</file>