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4DC01-5D73-4FE6-9AEE-7FE304B63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CB2B9-135C-4B98-B636-CCE9DE848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01332-5CCA-4F08-BBF0-D471AFD46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62E07F-515F-49F7-8C18-A65B14636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854666-3443-4F98-9414-9EEFA87B9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F63D02-4B8B-4FCB-B2F1-F94BBA579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D3956A-DA61-42CF-B919-6D71E66BC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22EA82-F6C6-4ED5-A146-C0671745D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DF0985-A496-4FBC-B361-C43563C61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EBF29-1499-442B-8208-BF835032E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D7039-E4B0-4E33-AD0E-AE36D865D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11111204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小学语文教研活动工作总结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教研活动开展情况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教学内容与方法探讨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教师团队建设与成长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学生语文素养培养成果展示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家长参与及社会反响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问题反思与改进建议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41" r="332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03" r="325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03" r="325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通过教研活动，促进教师之间的交流与合作，共同提升小学语文教学质量。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提升教学质量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结合当前教育改革的要求，推动小学语文教学的创新与发展。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适应教育改革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教研活动组织情况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介绍本次教研活动的组织形式、参与人员及活动安排。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教研活动实施过程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详细阐述教研活动的实施过程，包括研究主题、活动流程、教学方法探讨等。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教研活动成果与收获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总结本次教研活动的成果，如教师教学水平的提升、教学方法的改进等，并分享活动中的收获与感悟。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教研活动开展情况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根据学校教学计划和教师需求，确定以提高学生阅读能力和写作水平为主题的教研活动。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确定教研主题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制定教研计划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明确教研活动的目标、内容、形式、时间和参与人员，制定详细的教研计划。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收集和整理相关的教学资源，如优秀教案、课件、试题等，为教研活动的顺利开展提供有力保障。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教研活动计划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组织教师观摩优秀教师的课堂教学，学习其先进的教学方法和手段，为自身的教学提供借鉴。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观摩教学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教师们按照年级和学科进行分组，共同研究和探讨教材教法、学生学情等问题，形成共享的教学资源和经验。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集体备课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每位教师轮流进行说课和评课，展示自己的教学设计和课堂实施情况，接受其他教师的点评和建议，促进相互学习和进步。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说课评课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教研活动实施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通过观摩教学、集体备课和说课评课等活动，教师们的教学水平和能力得到了显著提高。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333" r="16333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教师教学水平提高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教研活动促进了教师之间的交流和合作，实现了教学资源的共享和优化配置。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教学资源共享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教师们将教研成果转化为教学实践，有效地提高了学生的学业成绩和综合素质。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学生学业成绩提升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教研活动效果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教学内容与方法探讨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知识点归纳与总结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对小学语文教学中的重点、难点知识点进行归纳和总结，形成系统化的教学资料，便于教师教学和学生学习。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教学案例分析与研讨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结合具体的教学案例，分析教学内容在实际教学中的运用，探讨如何更好地将教学内容与教学实践相结合。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教材分析与解读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对小学语文教材进行深入分析，明确教学目标和重点，梳理出各年级段的教学内容和知识体系。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教学内容梳理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合作学习法的探索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通过小组合作、角色扮演等形式，促进学生的互动交流和合作学习，提高学生的团队协作能力和沟通能力。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情境教学法的运用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通过创设生动有趣的情境，激发学生的学习兴趣和积极性，提高教学效果。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任务驱动教学法的实践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以任务为导向，引导学生在完成任务的过程中学习和掌握语文知识，培养学生的自主学习能力和解决问题的能力。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教学方法创新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成功教学经验分享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邀请优秀语文教师分享成功的教学经验和教学方法，为其他教师提供借鉴和参考。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教学问题与困惑探讨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针对教师在教学中遇到的问题和困惑，进行深入的探讨和交流，寻求有效的解决方案。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教学反思与改进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鼓励教师对自己的教学实践进行反思和总结，不断改进教学方法和手段，提高教学效果和质量。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教学经验分享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教师团队建设与成长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针对教育教学理论、教学方法与技巧、课程开发与实施等方面进行了系统培训。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通过选拔优秀语文教师，组建了一支专业性强、富有活力的教研团队。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提升了教师的教育教学能力，为教研活动的顺利开展奠定了基础。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250" r="142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教师团队组建及培训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https://d.book118.com/255111112043011114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2024-09-21T05:51:37.815</cp:lastPrinted>
  <dcterms:created xsi:type="dcterms:W3CDTF">2024-09-20T21:51:37Z</dcterms:created>
  <dcterms:modified xsi:type="dcterms:W3CDTF">2024-09-20T21:51:39Z</dcterms:modified>
</cp:coreProperties>
</file>