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82436-102B-4352-9F54-5690E87C0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CCB59-7C86-4CCE-B5C2-57681E7E2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5CC73-3D34-4067-80AC-8F61C51B8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B38ED-DEEB-46C8-99B4-7FD8F1FC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37871-174F-4572-871D-877833631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1BC40D-58D1-4D64-B27C-3D8BF788A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9E4443-6A62-4D95-AB11-EC19814ED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30DC0-1908-410E-A7C0-BAD62529B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FEA85-EEDC-4794-A0E6-D8DB45546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9B7DA-F1C5-4E5C-B1CF-236BB9885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A6BF2-FE1F-420C-A537-614559757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16.jpeg" /><Relationship Id="rId4" Type="http://schemas.openxmlformats.org/officeDocument/2006/relationships/image" Target="../media/image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111312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年工作总结坚持梦想追寻成功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工作中遇到的挑战与困难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坚持梦想，追寻成功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强调坚持梦想和追寻成功的重要性，激励团队成员继续努力追求卓越。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回顾过去一年的工作成果和经验教训，为下一年的工作提供参考和借鉴。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16" b="144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本年度工作目标的完成情况。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工作中遇到的挑战和解决方案。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个人成长和团队建设的成果。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对未来工作的展望和计划。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完成了公司下达的年度销售任务，实现了销售目标的120%。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成功拓展了5个新的市场区域，增加了公司的市场份额。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与10家新的合作伙伴建立了长期稳定的合作关系，拓宽了公司的业务范围。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本年度销售额达到1亿元人民币，同比增长20%。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客户满意度调查显示，客户满意度达到95%以上。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员工绩效考核结果显示，优秀员工占比达到80%以上。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业绩数据统计与分析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实施客户关系管理系统，提高了客户服务的效率和质量。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推行员工培训和激励计划，提升了员工的工作积极性和能力。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创新营销策略，通过社交媒体和线上推广成功吸引了大量潜在客户。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亮点与特色工作展示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熟练掌握了项目管理和领导技能，能够高效地组织和管理团队资源，推动项目顺利进行。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提升了行业知识和业务理解能力，能够更深入地了解客户需求和市场趋势，为公司提供有价值的建议。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通过参加培训和自我学习，掌握了新的技术和工具，提高了工作效率和质量。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学会了倾听和尊重团队成员的意见，能够积极促进团队协作和沟通，提高团队整体效率。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掌握了有效的沟通技巧和表达能力，能够清晰、准确地传达自己的想法和观点，避免误解和冲突。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积极参与团队活动和社交场合，扩大了人际关系网络，增强了个人影响力和号召力。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解决问题的能力提高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遇到了各种挑战和问题，通过分析和思考，找到了切实可行的解决方案，并成功实施了这些方案。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学会了从不同角度审视问题，能够更全面地了解问题本质和背景，提出更具针对性的解决方案。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通过反思和总结经验教训，不断完善自己的问题解决能力，为未来的工作打下了坚实的基础。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https://d.book118.com/255111131203011121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2024-09-24T15:25:34.243</cp:lastPrinted>
  <dcterms:created xsi:type="dcterms:W3CDTF">2024-09-24T07:25:34Z</dcterms:created>
  <dcterms:modified xsi:type="dcterms:W3CDTF">2024-09-24T07:25:36Z</dcterms:modified>
</cp:coreProperties>
</file>