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F58E5-4E02-47C9-A935-3B78532E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8F3DF-2D07-4790-85F6-EDCCAADF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D82DD-A14D-4A50-B3F0-6D04E80A5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7675F-311B-4EAF-8152-860DD7F9F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E1A9DA-B59E-430F-88C5-8FA86CFCF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D0F26-7BF7-441D-8EE2-6D221C29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EC5154-8A75-4747-BEAA-B073E0FCE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03D55-D427-4256-9ABA-27C899076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A5781-4AFC-4ADC-9EBC-01027A821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37AFD-9B44-478A-802A-608CF429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05F43-0B98-4990-AE67-BA351338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131230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社交网络平台的运营模式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社交网络平台的商业模式创新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社交网络平台是一种基于互联网的社交工具，允许用户创建个人资料、与他人建立联系、分享信息和内容，并与其他用户互动。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社交网络平台具有便捷性、实时性、互动性和个性化等特点，使用户能够随时随地与他人保持联系，分享自己的生活和经验，发现和探索新的兴趣爱好。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057" b="190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社交网络平台的重要性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社交网络平台满足了人们对于社交的需求，帮助人们建立和维护人际关系，扩大社交圈子，增强社交能力。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社交网络平台成为信息传播的重要渠道，人们可以在上面获取新闻、知识和观点，分享自己的见解和经验，影响他人的看法和行为。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社交网络平台也成为商业营销的重要平台，企业可以通过社交网络平台宣传产品和服务，与消费者建立联系，提高品牌知名度和销售额。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99" r="1069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早期社交网络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最早的社交网络平台可以追溯到上世纪90年代，如六度分隔理论等。早期的社交网络平台主要基于文本交互，功能较为简单。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现代社交网络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随着互联网技术的发展，现代社交网络平台的功能越来越丰富，如照片分享、视频直播、即时通讯等。同时，社交网络平台的用户规模也不断扩大，成为人们日常生活中不可或缺的一部分。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未来，随着人工智能、虚拟现实等技术的不断发展，社交网络平台将更加智能化、个性化和沉浸式，为用户带来更加丰富和多样化的社交体验。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社交网络平台的历史与发展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社交网络平台的类型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提供多样化服务的社交平台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综合型社交网络平台由于功能丰富，吸引了大量用户，使得信息传播范围更广。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综合型社交网络平台通常包含聊天、动态更新、分享照片和视频、群组讨论等功能，为用户提供一站式的社交体验。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广告投放效果好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用户基数大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综合型社交网络平台用户基数大，广告投放效果好，成为广告主的首选投放渠道。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综合型社交网络平台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垂直型社交网络平台专注于某一特定领域或行业，如旅游、摄影、美食等，为用户提供更专业的交流平台。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垂直型社交网络平台用户通常对该领域有浓厚兴趣，因此用户粘性较高。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垂直型社交网络平台用户群体相对集中，广告投放可以更加精准，提高广告转化率。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专注于特定领域的社交平台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用户粘性高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广告投放精准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垂直型社交网络平台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社区型社交网络平台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以兴趣爱好为纽带的社交平台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社区型社交网络平台通常以兴趣爱好为纽带，将有共同爱好或兴趣的用户聚集在一起，形成特定的社区。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信息交流深入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社区型社交网络平台用户之间交流频繁，信息传递深入，有助于形成深度互动和信任关系。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用户参与度高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社区型社交网络平台用户通常具有较强的归属感和参与感，愿意为社区贡献自己的力量。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https://d.book118.com/255113123003011044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2024-09-06T03:36:20.779</cp:lastPrinted>
  <dcterms:created xsi:type="dcterms:W3CDTF">2024-09-05T19:36:20Z</dcterms:created>
  <dcterms:modified xsi:type="dcterms:W3CDTF">2024-09-05T19:36:22Z</dcterms:modified>
</cp:coreProperties>
</file>