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31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62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06410-A065-4C88-9CAF-731604B2F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B1A6D-18B1-44AB-9E29-3AD65C337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8B3C7-2DBF-491F-8D63-0BF9B806A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E13C28-3E3E-47B7-A479-EB4D57CD4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97521B-410E-47FB-A0A7-DC46A0077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CC974E-5F50-48DB-BF98-39A4428DB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E29D12-DB48-4F4C-A503-D5DB36BFE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6F2EC-87BE-4273-A835-E446C1122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A020B-885B-46F9-9A61-ECE803E29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67D84-95AF-45F0-AFEF-89F184162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F0A98-25B5-4DCE-ABE9-D71A4A39D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309" r:id="rId2"/>
    <p:sldLayoutId id="2147491310" r:id="rId3"/>
    <p:sldLayoutId id="2147491311" r:id="rId4"/>
    <p:sldLayoutId id="2147491312" r:id="rId5"/>
    <p:sldLayoutId id="2147491313" r:id="rId6"/>
    <p:sldLayoutId id="2147491314" r:id="rId7"/>
    <p:sldLayoutId id="2147491315" r:id="rId8"/>
    <p:sldLayoutId id="2147491316" r:id="rId9"/>
    <p:sldLayoutId id="2147491317" r:id="rId10"/>
    <p:sldLayoutId id="214749131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12211122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畅游花海群文阅读教学设计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群文阅读教学设计理念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群文阅读教学目标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群文阅读教学内容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群文阅读教学过程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群文阅读教学注意事项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群文阅读教学设计理念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强调阅读的整体性</a:t>
            </a:r>
            <a:endParaRPr lang="zh-CN" altLang="en-US"/>
          </a:p>
        </p:txBody>
      </p:sp>
      <p:sp>
        <p:nvSpPr>
          <p:cNvPr id="104902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通过群文阅读，可以培养学生的阅读兴趣和习惯，提高学生的阅读速度和阅读理解能力，同时也可以拓宽学生的知识面和视野。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群文阅读是将一组文章以一定的方式组合在一起，引导学生进行整体阅读和比较阅读，以提高学生的阅读能力和思维能力。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在群文阅读中，教师需要从整体上把握文章的结构、主题和思想，引导学生进行整体感知和思考，避免将文章割裂开来。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在群文阅读中，教师需要注重学生的个体差异和个性化需求，根据学生的实际情况进行有针对性的指导，使每个学生都能够得到充分的发展。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注重阅读材料的选择</a:t>
            </a:r>
            <a:endParaRPr lang="zh-CN" altLang="en-US"/>
          </a:p>
        </p:txBody>
      </p:sp>
      <p:sp>
        <p:nvSpPr>
          <p:cNvPr id="104908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考虑学生的阅读兴趣和认知水平，选择适合不同年龄段和阅读能力的材料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选择具有关联性的阅读材料，以主题、作者、风格等为线索进行组合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注重材料的多样性和丰富性，涵盖不同领域和体裁，提供多种阅读体验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结合教学实际需求，选择具有代表性的经典篇目或时新文章，注重实效性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https://d.book118.com/255122111220011113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站酷文艺体</vt:lpstr>
      <vt:lpstr>MiSans Normal</vt:lpstr>
      <vt:lpstr>Wingdings</vt:lpstr>
      <vt:lpstr>Calibri Light</vt:lpstr>
      <vt:lpstr>Office Theme</vt:lpstr>
      <vt:lpstr>畅游花海群文阅读教学设计</vt:lpstr>
      <vt:lpstr>目录</vt:lpstr>
      <vt:lpstr>添加章节标题</vt:lpstr>
      <vt:lpstr>群文阅读教学设计理念</vt:lpstr>
      <vt:lpstr>强调阅读的整体性</vt:lpstr>
      <vt:lpstr>注重阅读材料的选择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2024-09-20T09:26:38.041</cp:lastPrinted>
  <dcterms:created xsi:type="dcterms:W3CDTF">2024-09-20T01:26:38Z</dcterms:created>
  <dcterms:modified xsi:type="dcterms:W3CDTF">2024-09-20T01:26:40Z</dcterms:modified>
</cp:coreProperties>
</file>