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E359735-1B6A-4DAC-B750-D93A95AE391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655D4E-B558-4DC8-B317-1CD363883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DFA20F-30BB-4B1D-9013-790983A87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0CC1B-CA08-4326-BA59-D6A3A27157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225414-EDC0-4A3B-9329-C8E4D9086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16912D-8FDF-4F50-84A3-F617F505D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FC20FE-A08C-4AD5-BC09-05B481607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F2DC47-47A5-4DCD-85D7-98FC5D8A3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B0DD4D-0565-4F23-9B66-46CE4E2C3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0F58EF-C3F1-4A9B-9BA6-D3EE4A853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A72841-E81F-4A77-B16D-47127BF93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C3F905-8713-49BB-AECA-7063DE983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01000"/>
            <a:ext cx="9798840" cy="59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3A23408-06FA-48C5-B18D-5FA2CE8AC3F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F45A141-2ABE-4FF9-A546-667810647BB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1221202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打印技术发展趋势分析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打印技术的历史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当前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打印技术的热点领域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打印技术的未来发展趋势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打印技术的商业化应用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打印技术的社会影响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打印技术的未来展望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7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结语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打印技术的历史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0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en-US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打印技术的起源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1980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年代，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Chuck Hull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发明了第一台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打印机，这标志着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打印技术的诞生。最初，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打印技术主要应用于快速原型制造，为制造业带来了全新的可能性。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打印技术的发展演变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航空航天、医疗等领域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1990</a:t>
            </a: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年代应用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工业化生产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2000</a:t>
            </a: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年代趋势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3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en-US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打印技术的应用拓展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近年来，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打印技术在建筑、艺术、食品等领域得到广泛应用，为各行业带来了革命性的变革。如今，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打印技术已经成为一种颠覆性的制造方式，引领着未来的发展方向。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材料控制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质量控制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打印技术的影响与挑战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改变制造业模式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当前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打印技术的热点领域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医疗领域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医疗领域是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打印技术的热点之一，通过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打印技术可以定制义肢、医疗器械等，同时也在不断推动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生物打印技术的发展。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减轻航空器重量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打印技术制造零部件可以减轻航空器重量，提高飞行效率。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航空航天领域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制造复杂零部件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打印技术可以制造复杂零部件，提高生产效率。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教育领域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打印技术，学生可以参与实际项目，提升创新能力。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提升学生创新能力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打印技术为教育带来新的实践教学手段，提高学生学习兴趣。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实践教学的利器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艺术与设计领域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艺术家通过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打印技术可以创作出独一无二的艺术品。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创作独特艺术品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设计师可以利用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打印技术制作定制化设计产品，满足个性化需求。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定制设计产品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9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综上所述，当前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打印技术在医疗、航空航天、教育、艺术与设计领域都有广泛应用和发展前景。未来随着技术不断进步，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打印技术将在更多领域展现出其强大的潜力。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打印技术的未来发展趋势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大规模定制化生产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大规模定制化生产是指利用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打印技术生产个性化产品，实现小批量、多样化生产。通过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打印，可以根据客户需求定制产品设计，提高生产效率，降低成本，满足不同消费者的个性化需求。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金属</a:t>
            </a:r>
            <a:r>
              <a:rPr lang="en-US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打印技术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在制造过程中起到关键作用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金属粉末的应用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应用于航空航天等领域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制造高强度零部件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生物打印技术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通过生物打印技术制造人体器官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人体器官的生物打印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为缓解器官短缺问题提供新解决方案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解决器官移植难题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探索外太空资源利用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打印技术在外太空开发资源，拓展人类活动范围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空间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太空站零部件的制造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打印技术可在太空中制造零部件，减少运输成本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打印技术的未来发展充满着无限可能，从大规模定制化生产到生物打印技术，再到金属和空间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打印技术，各个领域的进步都将推动技术的创新和应用。未来，我们期待看到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打印技术在更多领域取得突破，为人类带来更多的惊喜与便利。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打印技术的商业化应用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https://d.book118.com/255122120223011124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21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3D打印技术发展趋势分析</vt:lpstr>
      <vt:lpstr>目录</vt:lpstr>
      <vt:lpstr>第1章 3D打印技术的历史</vt:lpstr>
      <vt:lpstr> </vt:lpstr>
      <vt:lpstr>3D打印技术的发展演变</vt:lpstr>
      <vt:lpstr> </vt:lpstr>
      <vt:lpstr>3D打印技术的影响与挑战</vt:lpstr>
      <vt:lpstr>第2章 当前3D打印技术的热点领域</vt:lpstr>
      <vt:lpstr> </vt:lpstr>
      <vt:lpstr>航空航天领域</vt:lpstr>
      <vt:lpstr>教育领域</vt:lpstr>
      <vt:lpstr>艺术与设计领域</vt:lpstr>
      <vt:lpstr>结尾</vt:lpstr>
      <vt:lpstr>第3章 3D打印技术的未来发展趋势</vt:lpstr>
      <vt:lpstr> </vt:lpstr>
      <vt:lpstr>金属3D打印技术</vt:lpstr>
      <vt:lpstr>生物打印技术</vt:lpstr>
      <vt:lpstr>空间3D打印技术</vt:lpstr>
      <vt:lpstr>结语</vt:lpstr>
      <vt:lpstr>第四章 3D打印技术的商业化应用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2024-09-28T23:22:47.225</cp:lastPrinted>
  <dcterms:created xsi:type="dcterms:W3CDTF">2024-09-28T15:22:47Z</dcterms:created>
  <dcterms:modified xsi:type="dcterms:W3CDTF">2024-09-28T15:22:49Z</dcterms:modified>
</cp:coreProperties>
</file>