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F75885-C4DD-408C-8898-FD8E78FB6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2A26F7-63B3-4E0E-BAE7-271A7160E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EC8EDE-2430-4114-B189-A5ECDE172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8C3ADE-CF48-4DFF-BD26-B237F6BC1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178B81-D156-4845-A866-23F5DE30EC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4565C4-1186-40EE-86FE-5F5CC2299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7F162C-2C38-46DA-9D70-A051E5B96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209B8F-F8DE-477A-81C8-FC2C68E44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968F1F-3130-4CA3-86E2-86F61D14F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BFCEC1-2D18-492A-B260-50C33158A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5D5250-3FBB-4C68-889F-693EB1AF6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5122231101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安全出行我们有责任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安全出行的责任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安全出行的措施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安全出行的宣传和教育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安全出行的技术创新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安全出行的法律法规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如红灯停、绿灯行，不闯黄灯；过马路走人行横道等。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792" r="8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佩戴安全带和头盔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917" r="17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避免酒后驾车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583" r="8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在乘车或骑行时，务必佩戴安全带或头盔，以降低意外发生时的伤害风险。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饮酒后应选择其他交通方式，避免酒后驾车，以确保自身和他人的生命安全。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保护生命安全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在乘坐公共交通工具时，应排队上车、主动让座、不抢座等。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708" r="7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遵守公共交通秩序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在停车时，应遵守相关规定，不随意违法停车，以免影响其他车辆和行人的通行。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避免违法停车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在遇到执法部门检查时，应积极配合，不逃避、不抵抗，共同维护社会秩序。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配合执法部门工作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维护社会秩序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安全出行可以避免因交通事故导致的时间浪费，提高生活和工作的效率。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75" r="13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节省时间成本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遵守交通规则、避免事故可以降低车辆维修、保险费用等经济成本。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降低经济成本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5417" b="154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在旅游过程中，安全出行能够让游客更好地享受旅途，提高旅游体验的质量。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提高旅游体验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安全出行的责任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333" b="16333"/>
          <a:stretch>
            <a:fillRect/>
          </a:stretch>
        </p:blipFill>
        <p:spPr>
          <a:xfrm>
            <a:off x="454963" y="1569535"/>
            <a:ext cx="4219249" cy="4219248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遵守交通规则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行人、驾驶员应严格遵守交通规则，如红灯停、绿灯行，不闯红灯、不逆行。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保持安全距离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行车时与前车保持足够的安全距离，避免追尾事故。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佩戴安全带和头盔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乘车或骑行时应佩戴安全带和头盔，降低意外伤害风险。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个人责任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917" r="169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落实安全管理制度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企业应建立健全的安全管理制度，并确保员工严格遵守。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企业应对员工进行安全生产培训，提高员工的安全意识和操作技能。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定期检查维护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企业应定期对车辆、设备进行检查和维护，确保其安全性能良好。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企业责任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政府应制定和完善交通安全法规，规范交通行为。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制定安全法规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政府应加强交通安全管理，严格执法，对违法行为进行处罚。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监管执法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政府应开展交通安全宣传教育活动，提高公众的交通安全意识。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政府责任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安全出行的措施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红灯停，绿灯行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在交叉路口或人行横道前，应遵守交通信号灯指示，确保安全后再通行。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禁止闯红灯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无论何种情况，都应避免闯红灯行为，以免与正常行驶的车辆发生碰撞。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礼让行人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在有人行横道或行人过街设施的路段，车辆应礼让行人，确保他们安全通过马路。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遵守交通规则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控制车速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在限速路段或区域，应遵守规定的车速限制，避免超速行驶。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谨慎超车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在确认安全的情况下，再进行超车操作，并保持与被超车辆的安全距离。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保持安全车距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在行驶过程中，应与前车保持足够的安全距离，以应对突发情况。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10227" b="10227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保持车距和车速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https://d.book118.com/255122231101011043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2024-09-04T22:14:20.686</cp:lastPrinted>
  <dcterms:created xsi:type="dcterms:W3CDTF">2024-09-04T14:14:20Z</dcterms:created>
  <dcterms:modified xsi:type="dcterms:W3CDTF">2024-09-04T14:14:22Z</dcterms:modified>
</cp:coreProperties>
</file>