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F180F-F8E0-43BB-A2E5-30B29103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425A5-495B-430B-8F28-47C29775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BF4C4-F6E7-4E1D-A6F1-399AB339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51DD6-E2BE-4599-8D59-75138F4B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D823D-FCC7-4997-AAE1-4E03A78B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FF763-42AD-429B-8930-DED5B9A1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F37DE-7E99-4CE2-B5B9-F7246D05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D4427-E2D8-45A6-A885-755503B9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1CC15-0279-4D85-8928-CCCE3260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8F856-A43B-4584-BA84-762312B6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03C7C-1686-48F9-ADAD-2A00C36F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24140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诗词的节奏与音韵感受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诗词节奏基本概念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音韵学基础知识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诗词节奏与音韵关系探讨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不同体裁诗词节奏与音韵特点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诗词创作中节奏与音韵把握技巧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诗词欣赏中节奏与音韵体验分享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诗词节奏基本概念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节奏定义及作用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节奏是指诗词中声音的高低、快慢、强弱等变化组合的形式，是诗词音乐性的重要组成部分。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节奏能够增强诗词的感染力，使读者更好地理解和感受诗词的意境和情感。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不同的节奏可以表现出不同的情感和氛围，如急促的节奏可以表现紧张、激烈的情感，而平缓的节奏则可以表现宁静、柔和的情感。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音节节奏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通过音节的重复、变化和组合来表现节奏，如五言诗、七言诗等。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声调节奏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利用汉语声调的抑扬顿挫来表现节奏，使诗词更具韵律感。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韵脚节奏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通过韵脚的安排和运用来表现节奏，使诗词在声音上更加和谐、优美。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诗词中节奏表现形式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读者可以通过朗读、吟诵等方式来感知诗词的节奏，体会其中的音乐美。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感知节奏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欣赏节奏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节奏与意境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在欣赏诗词时，读者可以关注节奏的变化和组合，感受其带来的不同审美体验。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节奏与诗词的意境和情感密切相关，读者可以通过感知节奏来更好地理解诗词的内涵和意蕴。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节奏感知与欣赏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音韵学定义及发展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音韵学是研究汉语语音系统的科学，包括古音学、今音学、等韵学等内容。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音韵学的发展历史悠久，从魏晋时期开始，经历了多个阶段的发展和演变。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音韵学对于汉语语音的规范和诗词创作有着重要的影响。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301" b="83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诗词中句子结构、词性、平仄等方面的对称与呼应，增强诗词的艺术效果。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诗词中常用的一种音韵手法，通过相同或相近韵母的音节在特定位置上重复出现，形成韵律感。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诗词中音节的声调搭配原则，平声与仄声的交替出现，使诗词读起来抑扬顿挫，富有节奏感。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诗词中音韵运用原则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常见音韵现象解析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两个音节声母相同的现象，如“玲珑”、“参差”等，双声词在诗词中运用得当，可增加语言的音乐美。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叠韵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两个音节韵母相同或相近的现象，如“崔嵬”、“徘徊”等，叠韵词可使诗词语言更加和谐悦耳。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谐音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利用汉字同音或近音的条件，用同音或近音字来代替本字，产生辞趣的修辞格，如“柳”谐“留”音，常用于离别场景的描写。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模拟自然界声响而造的词汇，如“潺潺”、“萧萧”等，拟声词能生动形象地描绘出事物的声音特点，增强诗词的感染力。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诗词节奏与音韵关系探讨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快速的节奏往往使得音韵更加紧凑，而慢节奏则可能让音韵更加舒缓。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节奏的快慢决定音韵的疏密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在诗词中，强拍和弱拍的交替出现，会让音韵产生不同的响度变化，从而增强艺术效果。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节奏的强弱影响音韵的响度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节奏的变化可以使得音韵更加丰富多样，避免出现单调和乏味的现象。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节奏的变化带来音韵的多样性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节奏对音韵影响分析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只有和谐的音韵配上恰当的节奏，才能让诗词更加优美动人。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音韵的和谐需要节奏的配合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在诗词创作过程中，音韵的变化往往会对节奏产生一定的影响，需要作者对节奏进行相应的调整。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音韵的变化对节奏有调整作用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在特定的音韵规则下，诗词的节奏也会受到一定的约束和限制。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音韵的规则性对节奏的约束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音韵对节奏制约作用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https://d.book118.com/255124140324011103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2024-09-13T10:31:44.206</cp:lastPrinted>
  <dcterms:created xsi:type="dcterms:W3CDTF">2024-09-13T02:31:44Z</dcterms:created>
  <dcterms:modified xsi:type="dcterms:W3CDTF">2024-09-13T02:31:46Z</dcterms:modified>
</cp:coreProperties>
</file>