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AAE0F-1610-4AEB-A20A-DB497F8E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B4516-07F6-469E-A1F1-5FB9591E8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8AF23-AB5B-4A4B-BE65-4335DF45F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0AFB4-549C-4678-BC0A-8253D9A7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EAFFF-F153-41EC-9FDF-2DE4A964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7EA6A-4F08-41E0-B73C-D5F44A79D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DB193-65F8-4C22-9FFD-81F5B8F6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C8F68-DA6E-4B07-9AA7-FB07568B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260BE-25A5-42B6-A0A9-0C866B06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4BA67-E0A0-4E9A-BA00-150415DD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7BF06-4EA7-4573-A164-30C07DC5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30003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白血病护理查房汇报ppt课件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白血病患者的病情观察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白血病细胞会大量增殖并抑制正常造血，导致贫血、出血和感染。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白血病细胞还会侵犯其他组织器官，如脑膜、骨、肝、脾等，导致相应症状。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8185" b="181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200" r="92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374" b="1837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白血病是一种造血干细胞的恶性克隆性疾病，由于异常的细胞增殖、分化和凋亡而停滞在细胞发育的不同阶段。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急性白血病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慢性白血病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细胞分化停滞在较早阶段，多为原始细胞和早期幼稚细胞。病情发展迅速，病程短，及时治疗可缓解。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细胞分化停滞在较晚阶段，多为成熟细胞。病情发展缓慢，病程长，治疗复杂。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家族遗传、基因突变等遗传因素可能导致白血病的发生。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长期接触有害化学物质、放射线等环境因素也可能诱发白血病。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免疫功能低下、病毒感染等也可能与白血病的发生有关。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定期记录患者的体温、心率、呼吸等生理指标，以及疼痛、出血等症状，及时发现病情变化。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保持病房清洁，定期消毒，限制探视人数，避免交叉感染。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保持皮肤清洁干燥，预防褥疮和皮肤感染。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定期清洁口腔，保持口腔卫生，预防口腔感染。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4757" r="475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与患者建立信任关系，倾听患者的心声，给予关心和支持。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鼓励患者表达情绪，提供心理疏导，帮助患者缓解焦虑、抑郁等情绪问题。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向患者及家属介绍白血病的相关知识，提高患者的认知水平，增强治疗信心。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教授患者应对疼痛、发热等不适的技巧和方法，提高生活质量。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根据患者的营养需求和消化能力，制定个性化的饮食计划，保证营养摄入。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避免食用辛辣、油腻、坚硬等刺激性食物，以免加重病情或引发并发症。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多食用富含维生素的新鲜蔬菜、水果，增强免疫力。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对于伴有高血压或水肿的患者，应控制盐的摄入量。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白血病患者的病情观察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https://d.book118.com/255130003100011041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2024-09-01T18:00:13.083</cp:lastPrinted>
  <dcterms:created xsi:type="dcterms:W3CDTF">2024-09-01T10:00:13Z</dcterms:created>
  <dcterms:modified xsi:type="dcterms:W3CDTF">2024-09-01T10:00:14Z</dcterms:modified>
</cp:coreProperties>
</file>