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558A1BA-C813-4186-A78E-54BFA09A604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F3D5C-559B-4DA2-A280-5D728BACB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258CC-77C0-4D15-AEE8-33167BD86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AB6EF-424C-4123-8B10-6B832747F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86BC0A-FEF1-405A-B41C-508ACE8D4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A3CF4A-85CF-4114-B9CB-16846FDC4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D263D0-AFE9-419F-84F0-D006F67B0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F91D86-3B9D-4950-8004-CACC9BC0D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551466-AC0C-45E6-A382-737064DBD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9C637C-5806-4B57-B65D-589C86C5C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FA97B-FC90-44AC-B7D5-6D4F0FBCD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3064F-3697-424E-A74D-76149E790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B8E2500-B008-4C45-994B-489628C1775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D7F0090-6661-441F-9529-0FC34BCC865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131231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学生心理健康课程训练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心理健康概述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自我认知与情绪管理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学生心理健康课程实施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学生心理健康课程效果评估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课程背景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学生心理健康课程训练对于提升学生综合素质至关重要。心理健康是学生发展的基础，本课程旨在帮助学生建立健康的心理状态，提升学习效率和个人发展。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课程目标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培养学生积极的心态和心理健康意识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掌握自我平衡和情绪管理的方法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学习技能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了解心理健康的基本概念和重要性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知识传授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促进学生个人成长和社交能力的提升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成长点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课程内容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学会理解和控制自己的情绪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培养自我认知和情绪调节能力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自我意识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了解常见心理疾病的预防方法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心理疾病预防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帮助学生理解心理问题发生的原因和解决方法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提升学生实际问题解决能力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小组活动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鼓励学生团队合作和互助精神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培养学生领导能力和团队协作能力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让学生在实际操作中运用所学知识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提升学生应对挑战和压力的能力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讨论课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促进学生思维碰撞和观点交流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培养学生独立思考和分析问题的能力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教学方法的影响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采用多元化的教学方法，可以更好地激发学生的学习兴趣和参与度。讨论课可以帮助学生积极思考问题，案例分析能够让学生运用理论知识解决实际问题，小组活动可以促进学生团队合作。实践训练则是让学生在实践中不断提升自己，全面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心理健康概述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心理健康概述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心理健康是指个体在心理上的良好状态，包括积极的情感体验、稳定的情绪状态和健康的心理行为。了解心理健康有助于提升个人的生活质量和适应能力。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什么是心理健康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明确心理健康的内涵和标志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定义心理健康的概念和特征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理解心理健康与心理问题的联系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探讨心理健康与心理问题之间的关系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帮助学生了解并关注自身心理健康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引导学生认识自己的心理健康状况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心理健康的重要性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探讨心理健康对社会的积极影响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分析心理健康对个人和社会的影响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分析心理健康与学业、人际关系之间的关系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探讨心理健康与学业成绩、人际关系等方面的关联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指导学生重视并维护自身心理健康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引导学生意识到维护心理健康的重要性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分析心理问题背后的原因和应对方法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家庭环境影响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社会压力因素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心理缺陷导致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引导学生识别和解决心理问题的能力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帮助认知问题根源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培养解决问题的技能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提升心理调适能力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青少年普遍存在的心理问题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学业压力过大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人际关系问题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自我认知能力不足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培养心理健康的方法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了解多种心理健康养成方式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探讨不同的心理健康培养方法和技巧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根据个体需求选择最适合的心理健康方法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引导学生选择适合自己的心理健康培养方式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评估不同方法对心理健康的效果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分析每种方法对心理健康的影响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自我认知与情绪管理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自我认知的重要性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了解自己的情绪状态对心理健康有重要影响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影响心理健康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指导学生认识自己的情绪和需求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引导学生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自我认知与情绪管理之间存在密切关系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关系探讨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https://d.book118.com/255131231014011130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17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学生心理健康课程训练</vt:lpstr>
      <vt:lpstr>目录</vt:lpstr>
      <vt:lpstr>第一章 简介</vt:lpstr>
      <vt:lpstr> </vt:lpstr>
      <vt:lpstr>课程目标</vt:lpstr>
      <vt:lpstr>课程内容</vt:lpstr>
      <vt:lpstr>教学方法</vt:lpstr>
      <vt:lpstr>教学方法的影响</vt:lpstr>
      <vt:lpstr>第2章 心理健康概述</vt:lpstr>
      <vt:lpstr> </vt:lpstr>
      <vt:lpstr>什么是心理健康</vt:lpstr>
      <vt:lpstr>心理健康的重要性</vt:lpstr>
      <vt:lpstr>心理健康问题</vt:lpstr>
      <vt:lpstr>培养心理健康的方法</vt:lpstr>
      <vt:lpstr>第3章 自我认知与情绪管理</vt:lpstr>
      <vt:lpstr>自我认知的重要性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2024-09-29T15:11:53.348</cp:lastPrinted>
  <dcterms:created xsi:type="dcterms:W3CDTF">2024-09-29T07:11:53Z</dcterms:created>
  <dcterms:modified xsi:type="dcterms:W3CDTF">2024-09-29T07:11:55Z</dcterms:modified>
</cp:coreProperties>
</file>