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525000" cy="53467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9AE2F-A200-4C59-B2E0-23F01D698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BE372-C408-4FB5-B018-5BBF2C1D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C5138-F2BD-428E-BA6A-0D70A129B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BCA74-2903-4ACF-B749-7A0613890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F89D07-C151-4BED-BF07-D7009CF2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4CB51-B59D-4BE2-A66C-C7B6A200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5A97D5-5BF0-4798-9F92-4DD2F7515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C3F48-D777-4E9F-9C75-6ACF4521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5AD4C-120E-4B47-A04B-2C1DBB97C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345FE-7975-4F81-A27B-699DF490A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A45E9-3A3F-4786-AC8A-0255E2296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3213104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56147" y="3787876"/>
            <a:ext cx="5715000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6147" y="3364546"/>
            <a:ext cx="627301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1733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常见鱼病的诊断与防治</a:t>
            </a:r>
            <a:endParaRPr lang="en-US" sz="40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28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047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常见鱼病的诊断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常见鱼病的防治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鱼病防治常用药物及使用方法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鱼病防治的注意事项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409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鱼病是指鱼类在生长、发育和繁殖过程中，因受生物、物理、化学等自然环境因素的影响，或因人为因素影响，导致机体功能受损或异常，从而引发机体形态、生理、生态和遗传等方面的一系列变化。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鱼病定义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00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根据病因和病程的不同，鱼病可分为传染性鱼病、侵袭性鱼病、营养不良性鱼病和环境性鱼病等四类。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鱼病分类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鱼病定义与分类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27158" y="-1095683"/>
            <a:ext cx="1843410" cy="1843410"/>
          </a:xfrm>
          <a:prstGeom prst="ellipse">
            <a:avLst/>
          </a:prstGeom>
          <a:solidFill>
            <a:schemeClr val="accent1"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鱼病发生的原因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079916" y="1654194"/>
            <a:ext cx="637187" cy="6371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69721" y="1938360"/>
            <a:ext cx="2682655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包括病毒、细菌、真菌、寄生虫等，这些微生物可通过水体、饲料、工具等途径传播给鱼类，引发鱼病。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77897" y="1086643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441853" y="1938360"/>
            <a:ext cx="2682655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如水温、光照、溶解氧等环境因素不适宜，可能导致鱼类生理机能紊乱，从而引发鱼病。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644882" y="1086643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物理因素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69721" y="3938610"/>
            <a:ext cx="2682655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水中有机物、重金属、农药等化学物质含量过高，会对鱼类造成毒害，引发鱼病。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7897" y="3077368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化学因素</a:t>
            </a:r>
          </a:p>
        </p:txBody>
      </p:sp>
      <p:sp>
        <p:nvSpPr>
          <p:cNvPr id="43" name="AutoShape 43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441853" y="3938610"/>
            <a:ext cx="2682655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包括养殖管理不当、饲料投放不当、用药不当等，这些因素可能导致鱼类抵抗力下降，从而容易感染疾病。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3644882" y="3077368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5153" y="1711809"/>
            <a:ext cx="1577523" cy="364947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973738" y="1711809"/>
            <a:ext cx="1577523" cy="36399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973738" y="993920"/>
            <a:ext cx="1577523" cy="15775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479742" y="1711809"/>
            <a:ext cx="1577523" cy="3639950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479742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75902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10065" y="1711809"/>
            <a:ext cx="1577523" cy="3639950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10065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806226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43084" y="1711809"/>
            <a:ext cx="1577523" cy="364947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243084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39244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95153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91314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47749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95153" y="3340959"/>
            <a:ext cx="157752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定期对养殖水体进行消毒，可有效杀灭病原微生物，预防鱼病发生。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273819" y="3340959"/>
            <a:ext cx="1577523" cy="1181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合理投喂饲料，避免过量或不足，以减轻鱼类消化负担，提高抵抗力。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004474" y="3340959"/>
            <a:ext cx="1577523" cy="1181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加强养殖管理，保持养殖环境的清洁卫生，定期更换水源，以减少病原微生物的滋生。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740801" y="3340959"/>
            <a:ext cx="157752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根据当地流行病情况，对鱼类进行免疫接种，提高其抗病能力。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10478" y="3340959"/>
            <a:ext cx="1577523" cy="1428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在鱼病发生时，科学合理地使用药物进行治疗，避免药物滥用导致耐药性的产生和环境污染。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069899" y="1090081"/>
            <a:ext cx="1385203" cy="138520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鱼病的预防措施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295679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合理投喂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5762661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免疫接种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532337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科学用药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026334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强化管理</a:t>
            </a:r>
          </a:p>
        </p:txBody>
      </p:sp>
      <p:sp>
        <p:nvSpPr>
          <p:cNvPr id="50" name="Freeform 50"/>
          <p:cNvSpPr/>
          <p:nvPr/>
        </p:nvSpPr>
        <p:spPr>
          <a:xfrm>
            <a:off x="1014207" y="1566916"/>
            <a:ext cx="539416" cy="43153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51349" y="1502186"/>
            <a:ext cx="560992" cy="56099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444245" y="1393554"/>
            <a:ext cx="636510" cy="636510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224564" y="1431313"/>
            <a:ext cx="548526" cy="56099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993776" y="1437082"/>
            <a:ext cx="549455" cy="54945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常见鱼病的诊断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619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烂鳃病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烂鳃病是一种由细菌引起的疾病，主要症状包括鱼鳃腐烂、鱼体发黑、鱼鳍边缘颜色褪色等。此病通常在高温、缺氧的水体中容易发生。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000" r="16000"/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细菌性鱼病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619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赤皮病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赤皮病是一种由细菌引起的疾病，主要症状包括鱼体局部出血、鳞片脱落，甚至出现溃疡。此病通常在捕捞、运输过程中容易发生。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619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白皮病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白皮病是一种由细菌引起的疾病，主要症状包括鱼体局部出现白色斑块，严重时出现皮肤溃疡。此病通常在高温、高湿的水体中容易发生。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出血病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出血病是一种由病毒引起的疾病，主要症状包括鱼体局部出血、鳍条基部出血、腹部两侧出血等。此病通常在高温、缺氧的水体中容易发生。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痘疮病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痘疮病是一种由病毒引起的疾病，主要症状包括鱼体局部出现乳白色或黄色的斑块，严重时出现皮肤溃疡。此病通常在低温、高营养的水体中容易发生。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病毒性鱼病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t="5556" b="555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水霉病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水霉病是一种由真菌引起的疾病，主要症状包括鱼体局部出现白色或灰色的菌丝，严重时出现皮肤溃疡。此病通常在低温、高湿的水体中容易发生。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鳃霉病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鳃霉病是一种由真菌引起的疾病，主要症状包括鱼鳃局部出现白色或灰色的菌丝，严重时出现呼吸困难。此病通常在缺氧的水体中容易发生。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真菌性鱼病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75" r="16675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指环虫病是一种由寄生虫引起的疾病，主要症状包括鱼鳃局部出现白色的虫斑，严重时出现呼吸困难。此病通常在高温、高营养的水体中容易发生。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指环虫病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锚头蚤病是一种由寄生虫引起的疾病，主要症状包括鱼体局部出现白色的虫斑，严重时出现皮肤溃疡。此病通常在缺氧的水体中容易发生。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锚头蚤病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寄生虫性鱼病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常见鱼病的防治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烂鳃病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烂鳃病是一种由细菌感染引起的鱼病，主要表现为鱼鳃丝腐烂发黑，严重时鳃盖骨腐蚀成透明状。防治烂鳃病，需要定期对鱼塘进行消毒处理，同时可使用抗菌药治疗。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赤皮病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赤皮病是一种由细菌引起的鱼病，主要表现为鱼体表局部出血、鳞片脱落，严重时鳍条基部出血。防治赤皮病，需要加强水质管理，定期消毒，同时可使用抗菌药治疗。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细菌性鱼病的防治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4969" r="24969"/>
          <a:stretch>
            <a:fillRect/>
          </a:stretch>
        </p:blipFill>
        <p:spPr>
          <a:xfrm>
            <a:off x="6096320" y="1015032"/>
            <a:ext cx="2874863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6" r="2500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草鱼出血病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草鱼出血病是一种由病毒引起的鱼病，主要表现为鱼体表出血，严重时鳍条基部出血。防治草鱼出血病，需要加强水质管理，定期消毒，同时可使用抗病毒药治疗。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鲤鱼痘疮病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鲤鱼痘疮病是一种由病毒引起的鱼病，主要表现为鱼体表出现乳白色或灰白色的小痘疹，严重时痘疹溃破形成溃疡。防治鲤鱼痘疮病，需要加强水质管理，定期消毒，同时可使用抗病毒药治疗。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病毒性鱼病的防治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https://d.book118.com/255132131043011043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2024-09-04T21:40:49.405</cp:lastPrinted>
  <dcterms:created xsi:type="dcterms:W3CDTF">2024-09-04T13:40:49Z</dcterms:created>
  <dcterms:modified xsi:type="dcterms:W3CDTF">2024-09-04T13:40:51Z</dcterms:modified>
</cp:coreProperties>
</file>