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7CF4E-A5C7-4994-8C14-3327C5817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2D84A-0BAB-4221-AC04-52BFD1138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F95C3-00C2-4C20-BC32-7C4D47431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C88F8-0B57-4ED2-8143-110B911AA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DF254B-9C45-4071-801E-33ED966F4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E32795-35E4-421D-AD3B-6E42DD313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A43195-BFF4-4DB8-9DFE-99B978B10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069C0-A666-4D60-9CAB-F78A1C116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A4B12-563A-4CE2-B5E0-A3FAC0BE6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4E873-23F6-4090-807B-551A8C8C7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CA356-ADFD-47C4-A551-6EAB2A56D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3222203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污水处理工作总结及工作计划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污水处理工作总结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污水处理工作计划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风险和挑战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工作展望和建议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854" b="78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854" b="78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7854" b="78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污水处理行业的发展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随着城市化进程的加快，污水处理行业逐渐成为环保领域的重要部分。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污水处理的重要性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污水处理对于保护环境、保障人类健康具有重要意义。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当前污水处理面临的挑战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随着排放标准的提高和污水处理技术的不断发展，污水处理工作面临着新的挑战和机遇。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066" r="320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总结过去一段时间内污水处理工作的成果和经验，提出下一步工作计划和目标。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涵盖污水处理厂的运营管理、技术研发、市场拓展等方面的工作总结和计划。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污水处理工作总结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提高污水处理效率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通过改进工艺和设备，我们提高了污水处理效率，确保了出水水质达标。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降低能耗和运营成本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我们采取了一系列措施，如优化设备配置、提高自动化水平等，有效地降低了能耗和运营成本。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完成污水处理厂建设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我们成功地完成了污水处理厂的建设，并投入运营。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我们积极引进和研发新技术，如高效沉淀、生物滤池等，提高了污水处理效果。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创新污水处理技术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加强监管和监测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推动环保意识普及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我们建立了完善的监管和监测体系，对污水处理过程进行实时监控，确保出水水质稳定达标。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我们积极开展环保宣传活动，提高公众对污水处理和环境保护的认识。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工作亮点和成绩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部分设备老化严重，需要加强维护和更新。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设备维护和更新问题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部分员工技能水平有待提高，需要加强培训和学习。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人员技能和素质提升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在政策法规执行方面，还需要加强力度，确保各项规定得到有效执行。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政策法规执行力度不够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污水处理工作计划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371" b="53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提高污水处理效率，减少污水对环境的影响，实现污水的资源化利用。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制定详细的污水处理方案，包括污水处理工艺、设备选型、人员配置等方面，确保污水处理工作的顺利进行。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工作目标和计划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计划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https://d.book118.com/255132222033011041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2024-09-01T15:42:49.667</cp:lastPrinted>
  <dcterms:created xsi:type="dcterms:W3CDTF">2024-09-01T07:42:49Z</dcterms:created>
  <dcterms:modified xsi:type="dcterms:W3CDTF">2024-09-01T07:42:51Z</dcterms:modified>
</cp:coreProperties>
</file>