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958877C-A004-4647-A549-CE7A3AE58F7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BD8E2-D020-409B-8F38-FD057EDF2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BE4A0-108F-4E01-BCE2-DDCD37118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962E3-67C7-46AC-9B1F-D4BF200B6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05FB2-C7F4-412F-A52A-44779FDA4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8197CC-9E3D-4058-8A7E-4717C92CE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A95908-89EE-433B-801E-3C3B099D1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1E3316-1844-4BBC-8063-FE7D0EA7E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2A994-94C5-4B9E-A59C-F3122030B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AF73F-3CC9-4454-9AB5-0AC9F0599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5CDBF-3503-45F4-8DFD-92F25FAB1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578E9-9C75-4954-861F-4EC3C06B4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A75C4A2-E1D3-4600-B5F4-3E45C001BD0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B9000BF-64EF-462E-8488-E5D6B50C2ED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13402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企业礼仪培训的团队协作推进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团队协作的重要性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企业礼仪培训与团队协作的结合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成功案例分享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持续改进与发展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企业礼仪培训是帮助员工树立正确的职业形象，提高专业素质的培训项目。通过培训，员工可以学习如何在职场中展现自信和专业，以及如何与同事、客户进行有效的沟通。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增加个人价值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提升职场竞争力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展示公司实力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塑造良好企业形象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建立团队信任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包括穿着、言行举止等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礼仪基本知识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商务场合的规范与礼节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细节决定成败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礼节培养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根据企业需求量身定制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专业培训机构设计课程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实践中提升实际应用能力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讲座、角色扮演等形式进行传授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持续提升员工素质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定期组织培训班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企业礼仪培训效果展示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从细节中彰显专业形象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提高员工专业素质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建立良好的协作氛围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促进团队协作效率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营造正能量企业氛围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增进企业内外形象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企业礼仪培训的成功案例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某大型企业引入礼仪培训项目后，员工的整体形象和职业素质得到显著提升。新员工入职后参加礼仪培训，能更快融入企业文化并展现专业形象，有效提高了企业形象和员工综合素质。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团队协作的重要性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促进员工间的沟通和协调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通过团队协作，员工之间的沟通更加顺畅，协调更加高效。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增强团队凝聚力和合作性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团队协作能够增进团队成员的凝聚力，促进更好的合作精神。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团队协作的优势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协作能够分工合作，提升工作效率。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互相信任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团队成员间的信任使团队协作更加顺畅和高效。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公平分工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公平的分工能确保每个团队成员能够发挥自己的最大优势。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团队协作的关键要素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有效的沟通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有效的沟通是团队协作中不可或缺的关键要素。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沟通障碍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沟通不畅会影响团队协作效果。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角色不清晰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团队成员角色不明确可能导致工作分工混乱。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团队协作的挑战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个人主义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个人主义思想可能导致团队合作意识的淡化。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坚持团队合作原则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团队成员应该共同遵守团队合作的原则，共同努力。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设定共同目标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共同设定明确的目标能够帮助团队更好地协作。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建立团队协作文化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鼓励分享想法和意见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团队协作文化应该鼓励成员分享各自的想法和意见。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团队协作的优势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团队协作是企业成功的关键，通过团队协作可以提高工作效率，促进员工间的沟通和协调，增强团队凝聚力和合作性。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团队协作的挑战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个人主义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影响协作效果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沟通障碍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导致工作分工混乱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角色不清晰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建立团队协作文化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促进创新和合作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鼓励分享想法和意见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明确团队方向和目标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设定共同目标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确保团队协作效果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坚持团队合作原则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团队协作的关键要素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团队协作中的关键要素包括有效的沟通、互相信任和公平分工。这些要素是构建成功团队的基石，促进团队的高效合作和发展。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企业礼仪培训与团队协作的结合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综合培训的重要性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在企业中，礼仪培训和团队协作是相辅相成的。通过综合培训，可以促进员工之间的互动和合作，提高整个团队的综合素质，进而提升企业的整体竞争力。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综合培训的内容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包括沟通、协调、合作等方面的技能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团队协作的技巧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个人的仪态和言行会直接影响整个团队的形象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个人礼仪与团队形象的关联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建立团队共同的价值观和行为准则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团队文化的重要性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https://d.book118.com/255134020013011130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企业礼仪培训的团队协作推进</vt:lpstr>
      <vt:lpstr>目录</vt:lpstr>
      <vt:lpstr>第1章 企业礼仪培训的重要性</vt:lpstr>
      <vt:lpstr> </vt:lpstr>
      <vt:lpstr>企业礼仪的优势</vt:lpstr>
      <vt:lpstr>企业礼仪培训内容</vt:lpstr>
      <vt:lpstr>企业礼仪培训的实施</vt:lpstr>
      <vt:lpstr>企业礼仪培训效果展示</vt:lpstr>
      <vt:lpstr>企业礼仪培训的成功案例</vt:lpstr>
      <vt:lpstr>第2章 团队协作的重要性</vt:lpstr>
      <vt:lpstr>团队协作的优势</vt:lpstr>
      <vt:lpstr>团队协作的关键要素</vt:lpstr>
      <vt:lpstr>团队协作的挑战</vt:lpstr>
      <vt:lpstr>建立团队协作文化</vt:lpstr>
      <vt:lpstr> </vt:lpstr>
      <vt:lpstr>团队协作的挑战</vt:lpstr>
      <vt:lpstr>建立团队协作文化</vt:lpstr>
      <vt:lpstr>团队协作的关键要素</vt:lpstr>
      <vt:lpstr>第3章 企业礼仪培训与团队协作的结合</vt:lpstr>
      <vt:lpstr> </vt:lpstr>
      <vt:lpstr>综合培训的内容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2024-09-29T14:13:13.708</cp:lastPrinted>
  <dcterms:created xsi:type="dcterms:W3CDTF">2024-09-29T06:13:13Z</dcterms:created>
  <dcterms:modified xsi:type="dcterms:W3CDTF">2024-09-29T06:13:15Z</dcterms:modified>
</cp:coreProperties>
</file>