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4918"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267.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tags" Target="../tags/tag18.xml" /><Relationship Id="rId19" Type="http://schemas.openxmlformats.org/officeDocument/2006/relationships/tags" Target="../tags/tag19.xml" /><Relationship Id="rId2" Type="http://schemas.openxmlformats.org/officeDocument/2006/relationships/tags" Target="../tags/tag2.xml" /><Relationship Id="rId20" Type="http://schemas.openxmlformats.org/officeDocument/2006/relationships/tags" Target="../tags/tag20.xml" /><Relationship Id="rId21" Type="http://schemas.openxmlformats.org/officeDocument/2006/relationships/tags" Target="../tags/tag21.xml" /><Relationship Id="rId22" Type="http://schemas.openxmlformats.org/officeDocument/2006/relationships/tags" Target="../tags/tag22.xml" /><Relationship Id="rId23" Type="http://schemas.openxmlformats.org/officeDocument/2006/relationships/tags" Target="../tags/tag23.xml" /><Relationship Id="rId24" Type="http://schemas.openxmlformats.org/officeDocument/2006/relationships/tags" Target="../tags/tag24.xml" /><Relationship Id="rId25" Type="http://schemas.openxmlformats.org/officeDocument/2006/relationships/tags" Target="../tags/tag25.xml" /><Relationship Id="rId26" Type="http://schemas.openxmlformats.org/officeDocument/2006/relationships/tags" Target="../tags/tag26.xml" /><Relationship Id="rId27" Type="http://schemas.openxmlformats.org/officeDocument/2006/relationships/tags" Target="../tags/tag27.xml" /><Relationship Id="rId28" Type="http://schemas.openxmlformats.org/officeDocument/2006/relationships/tags" Target="../tags/tag28.xml" /><Relationship Id="rId29" Type="http://schemas.openxmlformats.org/officeDocument/2006/relationships/tags" Target="../tags/tag29.xml" /><Relationship Id="rId3" Type="http://schemas.openxmlformats.org/officeDocument/2006/relationships/tags" Target="../tags/tag3.xml" /><Relationship Id="rId30" Type="http://schemas.openxmlformats.org/officeDocument/2006/relationships/slideMaster" Target="../slideMasters/slideMaster2.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35.xml" /><Relationship Id="rId10" Type="http://schemas.openxmlformats.org/officeDocument/2006/relationships/tags" Target="../tags/tag44.xml" /><Relationship Id="rId11" Type="http://schemas.openxmlformats.org/officeDocument/2006/relationships/tags" Target="../tags/tag45.xml" /><Relationship Id="rId12" Type="http://schemas.openxmlformats.org/officeDocument/2006/relationships/tags" Target="../tags/tag46.xml" /><Relationship Id="rId13" Type="http://schemas.openxmlformats.org/officeDocument/2006/relationships/tags" Target="../tags/tag47.xml" /><Relationship Id="rId14" Type="http://schemas.openxmlformats.org/officeDocument/2006/relationships/tags" Target="../tags/tag48.xml" /><Relationship Id="rId15" Type="http://schemas.openxmlformats.org/officeDocument/2006/relationships/tags" Target="../tags/tag49.xml" /><Relationship Id="rId16" Type="http://schemas.openxmlformats.org/officeDocument/2006/relationships/tags" Target="../tags/tag50.xml" /><Relationship Id="rId17" Type="http://schemas.openxmlformats.org/officeDocument/2006/relationships/tags" Target="../tags/tag51.xml" /><Relationship Id="rId18" Type="http://schemas.openxmlformats.org/officeDocument/2006/relationships/tags" Target="../tags/tag52.xml" /><Relationship Id="rId19" Type="http://schemas.openxmlformats.org/officeDocument/2006/relationships/tags" Target="../tags/tag53.xml" /><Relationship Id="rId2" Type="http://schemas.openxmlformats.org/officeDocument/2006/relationships/tags" Target="../tags/tag36.xml" /><Relationship Id="rId20" Type="http://schemas.openxmlformats.org/officeDocument/2006/relationships/tags" Target="../tags/tag54.xml" /><Relationship Id="rId21" Type="http://schemas.openxmlformats.org/officeDocument/2006/relationships/tags" Target="../tags/tag55.xml" /><Relationship Id="rId22" Type="http://schemas.openxmlformats.org/officeDocument/2006/relationships/tags" Target="../tags/tag56.xml" /><Relationship Id="rId23" Type="http://schemas.openxmlformats.org/officeDocument/2006/relationships/tags" Target="../tags/tag57.xml" /><Relationship Id="rId24" Type="http://schemas.openxmlformats.org/officeDocument/2006/relationships/tags" Target="../tags/tag58.xml" /><Relationship Id="rId25" Type="http://schemas.openxmlformats.org/officeDocument/2006/relationships/tags" Target="../tags/tag59.xml" /><Relationship Id="rId26" Type="http://schemas.openxmlformats.org/officeDocument/2006/relationships/tags" Target="../tags/tag60.xml" /><Relationship Id="rId27" Type="http://schemas.openxmlformats.org/officeDocument/2006/relationships/slideMaster" Target="../slideMasters/slideMaster2.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tags" Target="../tags/tag43.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61.xml" /><Relationship Id="rId10" Type="http://schemas.openxmlformats.org/officeDocument/2006/relationships/tags" Target="../tags/tag70.xml" /><Relationship Id="rId11" Type="http://schemas.openxmlformats.org/officeDocument/2006/relationships/tags" Target="../tags/tag71.xml" /><Relationship Id="rId12" Type="http://schemas.openxmlformats.org/officeDocument/2006/relationships/tags" Target="../tags/tag72.xml" /><Relationship Id="rId13" Type="http://schemas.openxmlformats.org/officeDocument/2006/relationships/tags" Target="../tags/tag73.xml" /><Relationship Id="rId14" Type="http://schemas.openxmlformats.org/officeDocument/2006/relationships/tags" Target="../tags/tag74.xml" /><Relationship Id="rId15" Type="http://schemas.openxmlformats.org/officeDocument/2006/relationships/tags" Target="../tags/tag75.xml" /><Relationship Id="rId16" Type="http://schemas.openxmlformats.org/officeDocument/2006/relationships/slideMaster" Target="../slideMasters/slideMaster2.xml"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tags" Target="../tags/tag69.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90.xml" /><Relationship Id="rId2" Type="http://schemas.openxmlformats.org/officeDocument/2006/relationships/tags" Target="../tags/tag9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97.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01.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06.xml" /><Relationship Id="rId10" Type="http://schemas.openxmlformats.org/officeDocument/2006/relationships/tags" Target="../tags/tag115.xml" /><Relationship Id="rId11" Type="http://schemas.openxmlformats.org/officeDocument/2006/relationships/tags" Target="../tags/tag116.xml" /><Relationship Id="rId12" Type="http://schemas.openxmlformats.org/officeDocument/2006/relationships/tags" Target="../tags/tag117.xml" /><Relationship Id="rId13" Type="http://schemas.openxmlformats.org/officeDocument/2006/relationships/tags" Target="../tags/tag118.xml" /><Relationship Id="rId14" Type="http://schemas.openxmlformats.org/officeDocument/2006/relationships/tags" Target="../tags/tag119.xml" /><Relationship Id="rId15" Type="http://schemas.openxmlformats.org/officeDocument/2006/relationships/tags" Target="../tags/tag120.xml" /><Relationship Id="rId16" Type="http://schemas.openxmlformats.org/officeDocument/2006/relationships/tags" Target="../tags/tag121.xml" /><Relationship Id="rId17" Type="http://schemas.openxmlformats.org/officeDocument/2006/relationships/tags" Target="../tags/tag122.xml" /><Relationship Id="rId18" Type="http://schemas.openxmlformats.org/officeDocument/2006/relationships/tags" Target="../tags/tag123.xml" /><Relationship Id="rId19" Type="http://schemas.openxmlformats.org/officeDocument/2006/relationships/tags" Target="../tags/tag124.xml" /><Relationship Id="rId2" Type="http://schemas.openxmlformats.org/officeDocument/2006/relationships/tags" Target="../tags/tag107.xml" /><Relationship Id="rId20" Type="http://schemas.openxmlformats.org/officeDocument/2006/relationships/tags" Target="../tags/tag125.xml" /><Relationship Id="rId21" Type="http://schemas.openxmlformats.org/officeDocument/2006/relationships/tags" Target="../tags/tag126.xml" /><Relationship Id="rId22" Type="http://schemas.openxmlformats.org/officeDocument/2006/relationships/slideMaster" Target="../slideMasters/slideMaster2.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CCF7460-DF08-4DCB-9818-0415DC0553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0BB842-21B6-48E3-AB21-7B7448E3DE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AA1D220-0DAE-4B26-A228-AE7B1FEB75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DCB3FD6-694B-4F85-86EB-691097D1BF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A482159-4CA1-487C-B3DF-8400FC487D6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B5785FF-24D2-4148-BD86-A963CD13851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F2BDEB2-4CE6-4079-BD8D-0DBB287C249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8C12CE-ADDB-4850-ACBD-C06A090508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C9A1FF-B0F9-4014-A122-F05790752E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9C7778-CCB3-4678-98BB-1E54BD7622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121731-898B-4704-8620-DAC993E701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sp>
        <p:nvSpPr>
          <p:cNvPr id="1048668" name="任意多边形: 形状 6" descr="波浪2资源 2"/>
          <p:cNvSpPr/>
          <p:nvPr userDrawn="1">
            <p:custDataLst>
              <p:tags r:id="rId1"/>
            </p:custDataLst>
          </p:nvPr>
        </p:nvSpPr>
        <p:spPr>
          <a:xfrm>
            <a:off x="6887209" y="669925"/>
            <a:ext cx="5304791" cy="6192323"/>
          </a:xfrm>
          <a:custGeom>
            <a:gdLst>
              <a:gd name="connsiteX0" fmla="*/ 4946557 w 5304791"/>
              <a:gd name="connsiteY0" fmla="*/ 0 h 6192323"/>
              <a:gd name="connsiteX1" fmla="*/ 5304791 w 5304791"/>
              <a:gd name="connsiteY1" fmla="*/ 0 h 6192323"/>
              <a:gd name="connsiteX2" fmla="*/ 5304791 w 5304791"/>
              <a:gd name="connsiteY2" fmla="*/ 6192323 h 6192323"/>
              <a:gd name="connsiteX3" fmla="*/ 0 w 5304791"/>
              <a:gd name="connsiteY3" fmla="*/ 6192323 h 6192323"/>
              <a:gd name="connsiteX4" fmla="*/ 0 w 5304791"/>
              <a:gd name="connsiteY4" fmla="*/ 4946212 h 6192323"/>
              <a:gd name="connsiteX5" fmla="*/ 818112 w 5304791"/>
              <a:gd name="connsiteY5" fmla="*/ 4128101 h 6192323"/>
              <a:gd name="connsiteX6" fmla="*/ 1295478 w 5304791"/>
              <a:gd name="connsiteY6" fmla="*/ 4128101 h 6192323"/>
              <a:gd name="connsiteX7" fmla="*/ 2064682 w 5304791"/>
              <a:gd name="connsiteY7" fmla="*/ 3358897 h 6192323"/>
              <a:gd name="connsiteX8" fmla="*/ 2064682 w 5304791"/>
              <a:gd name="connsiteY8" fmla="*/ 2881645 h 6192323"/>
              <a:gd name="connsiteX9" fmla="*/ 2882794 w 5304791"/>
              <a:gd name="connsiteY9" fmla="*/ 2063648 h 6192323"/>
              <a:gd name="connsiteX10" fmla="*/ 3360159 w 5304791"/>
              <a:gd name="connsiteY10" fmla="*/ 2063648 h 6192323"/>
              <a:gd name="connsiteX11" fmla="*/ 4129363 w 5304791"/>
              <a:gd name="connsiteY11" fmla="*/ 1294444 h 6192323"/>
              <a:gd name="connsiteX12" fmla="*/ 4129363 w 5304791"/>
              <a:gd name="connsiteY12" fmla="*/ 818112 h 6192323"/>
              <a:gd name="connsiteX13" fmla="*/ 4946557 w 5304791"/>
              <a:gd name="connsiteY13" fmla="*/ 0 h 619232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04791" h="6192323">
                <a:moveTo>
                  <a:pt x="4946557" y="0"/>
                </a:moveTo>
                <a:lnTo>
                  <a:pt x="5304791" y="0"/>
                </a:lnTo>
                <a:lnTo>
                  <a:pt x="5304791" y="6192323"/>
                </a:lnTo>
                <a:lnTo>
                  <a:pt x="0" y="6192323"/>
                </a:lnTo>
                <a:lnTo>
                  <a:pt x="0" y="4946212"/>
                </a:lnTo>
                <a:cubicBezTo>
                  <a:pt x="-63" y="4494356"/>
                  <a:pt x="366255" y="4128032"/>
                  <a:pt x="818112" y="4128101"/>
                </a:cubicBezTo>
                <a:lnTo>
                  <a:pt x="1295478" y="4128101"/>
                </a:lnTo>
                <a:cubicBezTo>
                  <a:pt x="1720296" y="4128101"/>
                  <a:pt x="2064682" y="3783715"/>
                  <a:pt x="2064682" y="3358897"/>
                </a:cubicBezTo>
                <a:lnTo>
                  <a:pt x="2064682" y="2881645"/>
                </a:lnTo>
                <a:cubicBezTo>
                  <a:pt x="2064682" y="2429836"/>
                  <a:pt x="2430984" y="2063580"/>
                  <a:pt x="2882794" y="2063648"/>
                </a:cubicBezTo>
                <a:lnTo>
                  <a:pt x="3360159" y="2063648"/>
                </a:lnTo>
                <a:cubicBezTo>
                  <a:pt x="3784978" y="2063648"/>
                  <a:pt x="4129363" y="1719263"/>
                  <a:pt x="4129363" y="1294444"/>
                </a:cubicBezTo>
                <a:lnTo>
                  <a:pt x="4129363" y="818112"/>
                </a:lnTo>
                <a:cubicBezTo>
                  <a:pt x="4129295" y="366613"/>
                  <a:pt x="4495057" y="444"/>
                  <a:pt x="4946557" y="0"/>
                </a:cubicBezTo>
                <a:close/>
              </a:path>
            </a:pathLst>
          </a:custGeom>
          <a:solidFill>
            <a:schemeClr val="accent1"/>
          </a:solidFill>
          <a:ln w="1146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70" name="椭圆 8"/>
          <p:cNvSpPr/>
          <p:nvPr userDrawn="1">
            <p:custDataLst>
              <p:tags r:id="rId2"/>
            </p:custDataLst>
          </p:nvPr>
        </p:nvSpPr>
        <p:spPr>
          <a:xfrm>
            <a:off x="6767195" y="4498975"/>
            <a:ext cx="1087755" cy="108775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2" name="椭圆 10"/>
          <p:cNvSpPr/>
          <p:nvPr userDrawn="1">
            <p:custDataLst>
              <p:tags r:id="rId3"/>
            </p:custDataLst>
          </p:nvPr>
        </p:nvSpPr>
        <p:spPr>
          <a:xfrm>
            <a:off x="6614795" y="4346575"/>
            <a:ext cx="1393190" cy="139319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4" name="椭圆 11"/>
          <p:cNvSpPr/>
          <p:nvPr userDrawn="1">
            <p:custDataLst>
              <p:tags r:id="rId4"/>
            </p:custDataLst>
          </p:nvPr>
        </p:nvSpPr>
        <p:spPr>
          <a:xfrm>
            <a:off x="6464300" y="4196080"/>
            <a:ext cx="1694180" cy="16941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6" name="椭圆 12"/>
          <p:cNvSpPr/>
          <p:nvPr userDrawn="1">
            <p:custDataLst>
              <p:tags r:id="rId5"/>
            </p:custDataLst>
          </p:nvPr>
        </p:nvSpPr>
        <p:spPr>
          <a:xfrm>
            <a:off x="6318250" y="4050030"/>
            <a:ext cx="1986280" cy="19862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8" name="椭圆 14"/>
          <p:cNvSpPr/>
          <p:nvPr userDrawn="1">
            <p:custDataLst>
              <p:tags r:id="rId6"/>
            </p:custDataLst>
          </p:nvPr>
        </p:nvSpPr>
        <p:spPr>
          <a:xfrm>
            <a:off x="6158865" y="3890645"/>
            <a:ext cx="2304415" cy="230441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35" name="组合 15"/>
          <p:cNvGrpSpPr/>
          <p:nvPr userDrawn="1">
            <p:custDataLst>
              <p:tags r:id="rId7"/>
            </p:custDataLst>
          </p:nvPr>
        </p:nvGrpSpPr>
        <p:grpSpPr>
          <a:xfrm rot="5400000">
            <a:off x="1183958" y="384810"/>
            <a:ext cx="328295" cy="850900"/>
            <a:chOff x="8651" y="7205"/>
            <a:chExt cx="807" cy="2089"/>
          </a:xfrm>
          <a:solidFill>
            <a:schemeClr val="accent5"/>
          </a:solidFill>
        </p:grpSpPr>
        <p:grpSp>
          <p:nvGrpSpPr>
            <p:cNvPr id="37" name="组合 16"/>
            <p:cNvGrpSpPr/>
            <p:nvPr/>
          </p:nvGrpSpPr>
          <p:grpSpPr>
            <a:xfrm>
              <a:off x="8651" y="9115"/>
              <a:ext cx="806" cy="179"/>
              <a:chOff x="8651" y="9544"/>
              <a:chExt cx="806" cy="179"/>
            </a:xfrm>
            <a:grpFill/>
          </p:grpSpPr>
          <p:sp>
            <p:nvSpPr>
              <p:cNvPr id="1048680" name="椭圆 29"/>
              <p:cNvSpPr>
                <a:spLocks noChangeAspect="1"/>
              </p:cNvSpPr>
              <p:nvPr>
                <p:custDataLst>
                  <p:tags r:id="rId8"/>
                </p:custDataLst>
              </p:nvPr>
            </p:nvSpPr>
            <p:spPr>
              <a:xfrm rot="5400000" flipH="1">
                <a:off x="927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2" name="椭圆 30"/>
              <p:cNvSpPr>
                <a:spLocks noChangeAspect="1"/>
              </p:cNvSpPr>
              <p:nvPr>
                <p:custDataLst>
                  <p:tags r:id="rId9"/>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39" name="组合 18"/>
            <p:cNvGrpSpPr/>
            <p:nvPr/>
          </p:nvGrpSpPr>
          <p:grpSpPr>
            <a:xfrm>
              <a:off x="8651" y="8479"/>
              <a:ext cx="807" cy="178"/>
              <a:chOff x="8651" y="8765"/>
              <a:chExt cx="807" cy="178"/>
            </a:xfrm>
            <a:grpFill/>
          </p:grpSpPr>
          <p:sp>
            <p:nvSpPr>
              <p:cNvPr id="1048684" name="椭圆 27"/>
              <p:cNvSpPr>
                <a:spLocks noChangeAspect="1"/>
              </p:cNvSpPr>
              <p:nvPr>
                <p:custDataLst>
                  <p:tags r:id="rId10"/>
                </p:custDataLst>
              </p:nvPr>
            </p:nvSpPr>
            <p:spPr>
              <a:xfrm rot="5400000" flipH="1">
                <a:off x="927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6" name="椭圆 28"/>
              <p:cNvSpPr>
                <a:spLocks noChangeAspect="1"/>
              </p:cNvSpPr>
              <p:nvPr>
                <p:custDataLst>
                  <p:tags r:id="rId11"/>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41" name="组合 20"/>
            <p:cNvGrpSpPr/>
            <p:nvPr/>
          </p:nvGrpSpPr>
          <p:grpSpPr>
            <a:xfrm>
              <a:off x="8651" y="7842"/>
              <a:ext cx="807" cy="178"/>
              <a:chOff x="8651" y="7985"/>
              <a:chExt cx="807" cy="178"/>
            </a:xfrm>
            <a:grpFill/>
          </p:grpSpPr>
          <p:sp>
            <p:nvSpPr>
              <p:cNvPr id="1048688" name="椭圆 25"/>
              <p:cNvSpPr>
                <a:spLocks noChangeAspect="1"/>
              </p:cNvSpPr>
              <p:nvPr>
                <p:custDataLst>
                  <p:tags r:id="rId12"/>
                </p:custDataLst>
              </p:nvPr>
            </p:nvSpPr>
            <p:spPr>
              <a:xfrm rot="5400000" flipH="1">
                <a:off x="927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90" name="椭圆 26"/>
              <p:cNvSpPr>
                <a:spLocks noChangeAspect="1"/>
              </p:cNvSpPr>
              <p:nvPr>
                <p:custDataLst>
                  <p:tags r:id="rId13"/>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43" name="组合 21"/>
            <p:cNvGrpSpPr/>
            <p:nvPr/>
          </p:nvGrpSpPr>
          <p:grpSpPr>
            <a:xfrm>
              <a:off x="8651" y="7205"/>
              <a:ext cx="807" cy="178"/>
              <a:chOff x="8651" y="7205"/>
              <a:chExt cx="807" cy="178"/>
            </a:xfrm>
            <a:grpFill/>
          </p:grpSpPr>
          <p:sp>
            <p:nvSpPr>
              <p:cNvPr id="1048692" name="椭圆 22"/>
              <p:cNvSpPr>
                <a:spLocks noChangeAspect="1"/>
              </p:cNvSpPr>
              <p:nvPr>
                <p:custDataLst>
                  <p:tags r:id="rId14"/>
                </p:custDataLst>
              </p:nvPr>
            </p:nvSpPr>
            <p:spPr>
              <a:xfrm rot="5400000" flipH="1">
                <a:off x="927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94" name="椭圆 24"/>
              <p:cNvSpPr>
                <a:spLocks noChangeAspect="1"/>
              </p:cNvSpPr>
              <p:nvPr>
                <p:custDataLst>
                  <p:tags r:id="rId15"/>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696" name="任意多边形: 形状 31" descr="波浪1资源 1"/>
          <p:cNvSpPr/>
          <p:nvPr userDrawn="1">
            <p:custDataLst>
              <p:tags r:id="rId16"/>
            </p:custDataLst>
          </p:nvPr>
        </p:nvSpPr>
        <p:spPr>
          <a:xfrm>
            <a:off x="9172576" y="2862604"/>
            <a:ext cx="3019425" cy="3993396"/>
          </a:xfrm>
          <a:custGeom>
            <a:gdLst>
              <a:gd name="connsiteX0" fmla="*/ 3019425 w 3019425"/>
              <a:gd name="connsiteY0" fmla="*/ 0 h 3993396"/>
              <a:gd name="connsiteX1" fmla="*/ 3019425 w 3019425"/>
              <a:gd name="connsiteY1" fmla="*/ 3993396 h 3993396"/>
              <a:gd name="connsiteX2" fmla="*/ 0 w 3019425"/>
              <a:gd name="connsiteY2" fmla="*/ 3993396 h 3993396"/>
              <a:gd name="connsiteX3" fmla="*/ 0 w 3019425"/>
              <a:gd name="connsiteY3" fmla="*/ 3117146 h 3993396"/>
              <a:gd name="connsiteX4" fmla="*/ 460299 w 3019425"/>
              <a:gd name="connsiteY4" fmla="*/ 2656847 h 3993396"/>
              <a:gd name="connsiteX5" fmla="*/ 876250 w 3019425"/>
              <a:gd name="connsiteY5" fmla="*/ 2656847 h 3993396"/>
              <a:gd name="connsiteX6" fmla="*/ 1336549 w 3019425"/>
              <a:gd name="connsiteY6" fmla="*/ 2196783 h 3993396"/>
              <a:gd name="connsiteX7" fmla="*/ 1336549 w 3019425"/>
              <a:gd name="connsiteY7" fmla="*/ 2196666 h 3993396"/>
              <a:gd name="connsiteX8" fmla="*/ 1336549 w 3019425"/>
              <a:gd name="connsiteY8" fmla="*/ 1780714 h 3993396"/>
              <a:gd name="connsiteX9" fmla="*/ 1796731 w 3019425"/>
              <a:gd name="connsiteY9" fmla="*/ 1320415 h 3993396"/>
              <a:gd name="connsiteX10" fmla="*/ 2212800 w 3019425"/>
              <a:gd name="connsiteY10" fmla="*/ 1320415 h 3993396"/>
              <a:gd name="connsiteX11" fmla="*/ 2672981 w 3019425"/>
              <a:gd name="connsiteY11" fmla="*/ 860234 h 3993396"/>
              <a:gd name="connsiteX12" fmla="*/ 2672981 w 3019425"/>
              <a:gd name="connsiteY12" fmla="*/ 860116 h 3993396"/>
              <a:gd name="connsiteX13" fmla="*/ 2672981 w 3019425"/>
              <a:gd name="connsiteY13" fmla="*/ 444400 h 3993396"/>
              <a:gd name="connsiteX14" fmla="*/ 2954111 w 3019425"/>
              <a:gd name="connsiteY14" fmla="*/ 20274 h 3993396"/>
              <a:gd name="connsiteX15" fmla="*/ 3019425 w 3019425"/>
              <a:gd name="connsiteY15" fmla="*/ 0 h 399339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19425" h="3993396">
                <a:moveTo>
                  <a:pt x="3019425" y="0"/>
                </a:moveTo>
                <a:lnTo>
                  <a:pt x="3019425" y="3993396"/>
                </a:lnTo>
                <a:lnTo>
                  <a:pt x="0" y="3993396"/>
                </a:lnTo>
                <a:lnTo>
                  <a:pt x="0" y="3117146"/>
                </a:lnTo>
                <a:cubicBezTo>
                  <a:pt x="0" y="2862930"/>
                  <a:pt x="206083" y="2656847"/>
                  <a:pt x="460299" y="2656847"/>
                </a:cubicBezTo>
                <a:lnTo>
                  <a:pt x="876250" y="2656847"/>
                </a:lnTo>
                <a:cubicBezTo>
                  <a:pt x="1130402" y="2656912"/>
                  <a:pt x="1336484" y="2450934"/>
                  <a:pt x="1336549" y="2196783"/>
                </a:cubicBezTo>
                <a:cubicBezTo>
                  <a:pt x="1336549" y="2196744"/>
                  <a:pt x="1336549" y="2196705"/>
                  <a:pt x="1336549" y="2196666"/>
                </a:cubicBezTo>
                <a:lnTo>
                  <a:pt x="1336549" y="1780714"/>
                </a:lnTo>
                <a:cubicBezTo>
                  <a:pt x="1336549" y="1526544"/>
                  <a:pt x="1542561" y="1320480"/>
                  <a:pt x="1796731" y="1320415"/>
                </a:cubicBezTo>
                <a:lnTo>
                  <a:pt x="2212800" y="1320415"/>
                </a:lnTo>
                <a:cubicBezTo>
                  <a:pt x="2466951" y="1320415"/>
                  <a:pt x="2672981" y="1114385"/>
                  <a:pt x="2672981" y="860234"/>
                </a:cubicBezTo>
                <a:cubicBezTo>
                  <a:pt x="2672981" y="860195"/>
                  <a:pt x="2672981" y="860155"/>
                  <a:pt x="2672981" y="860116"/>
                </a:cubicBezTo>
                <a:lnTo>
                  <a:pt x="2672981" y="444400"/>
                </a:lnTo>
                <a:cubicBezTo>
                  <a:pt x="2672981" y="253738"/>
                  <a:pt x="2788903" y="90151"/>
                  <a:pt x="2954111" y="20274"/>
                </a:cubicBezTo>
                <a:lnTo>
                  <a:pt x="3019425" y="0"/>
                </a:lnTo>
                <a:close/>
              </a:path>
            </a:pathLst>
          </a:custGeom>
          <a:solidFill>
            <a:schemeClr val="accent4"/>
          </a:solidFill>
          <a:ln w="1176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45" name="组合 32"/>
          <p:cNvGrpSpPr/>
          <p:nvPr userDrawn="1">
            <p:custDataLst>
              <p:tags r:id="rId17"/>
            </p:custDataLst>
          </p:nvPr>
        </p:nvGrpSpPr>
        <p:grpSpPr>
          <a:xfrm>
            <a:off x="3089660" y="0"/>
            <a:ext cx="2728840" cy="1364420"/>
            <a:chOff x="3089660" y="0"/>
            <a:chExt cx="2728840" cy="1364420"/>
          </a:xfrm>
        </p:grpSpPr>
        <p:sp>
          <p:nvSpPr>
            <p:cNvPr id="1048698" name="任意多边形: 形状 33"/>
            <p:cNvSpPr/>
            <p:nvPr>
              <p:custDataLst>
                <p:tags r:id="rId18"/>
              </p:custDataLst>
            </p:nvPr>
          </p:nvSpPr>
          <p:spPr>
            <a:xfrm>
              <a:off x="3825125" y="0"/>
              <a:ext cx="1257910" cy="62895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00" name="任意多边形: 形状 34"/>
            <p:cNvSpPr/>
            <p:nvPr>
              <p:custDataLst>
                <p:tags r:id="rId19"/>
              </p:custDataLst>
            </p:nvPr>
          </p:nvSpPr>
          <p:spPr>
            <a:xfrm>
              <a:off x="3651277" y="0"/>
              <a:ext cx="1605606" cy="802804"/>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2" name="任意多边形: 形状 35"/>
            <p:cNvSpPr/>
            <p:nvPr>
              <p:custDataLst>
                <p:tags r:id="rId20"/>
              </p:custDataLst>
            </p:nvPr>
          </p:nvSpPr>
          <p:spPr>
            <a:xfrm>
              <a:off x="3483452" y="0"/>
              <a:ext cx="1941257" cy="970629"/>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4" name="任意多边形: 形状 36"/>
            <p:cNvSpPr/>
            <p:nvPr>
              <p:custDataLst>
                <p:tags r:id="rId21"/>
              </p:custDataLst>
            </p:nvPr>
          </p:nvSpPr>
          <p:spPr>
            <a:xfrm>
              <a:off x="3301845" y="0"/>
              <a:ext cx="2304471" cy="1152236"/>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6" name="任意多边形: 形状 37"/>
            <p:cNvSpPr/>
            <p:nvPr>
              <p:custDataLst>
                <p:tags r:id="rId22"/>
              </p:custDataLst>
            </p:nvPr>
          </p:nvSpPr>
          <p:spPr>
            <a:xfrm>
              <a:off x="3089660" y="0"/>
              <a:ext cx="2728840" cy="136442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grpSp>
      <p:sp>
        <p:nvSpPr>
          <p:cNvPr id="1048708" name="标题 1"/>
          <p:cNvSpPr>
            <a:spLocks noGrp="1"/>
          </p:cNvSpPr>
          <p:nvPr>
            <p:ph type="ctrTitle" hasCustomPrompt="1"/>
            <p:custDataLst>
              <p:tags r:id="rId23"/>
            </p:custDataLst>
          </p:nvPr>
        </p:nvSpPr>
        <p:spPr>
          <a:xfrm>
            <a:off x="838200" y="2131488"/>
            <a:ext cx="8708376" cy="1800000"/>
          </a:xfrm>
        </p:spPr>
        <p:txBody>
          <a:bodyPr anchor="t">
            <a:normAutofit/>
          </a:bodyPr>
          <a:lstStyle>
            <a:lvl1pPr algn="l">
              <a:lnSpc>
                <a:spcPct val="100000"/>
              </a:lnSpc>
              <a:defRPr sz="5400">
                <a:solidFill>
                  <a:schemeClr val="accent4"/>
                </a:solidFill>
              </a:defRPr>
            </a:lvl1pPr>
          </a:lstStyle>
          <a:p>
            <a:r>
              <a:rPr lang="zh-CN" altLang="en-US"/>
              <a:t>单击此处编辑母版</a:t>
            </a:r>
            <a:br>
              <a:rPr lang="en-US" altLang="zh-CN"/>
            </a:br>
            <a:r>
              <a:rPr lang="zh-CN" altLang="en-US"/>
              <a:t>标题样式</a:t>
            </a:r>
            <a:endParaRPr lang="zh-CN" altLang="en-US"/>
          </a:p>
        </p:txBody>
      </p:sp>
      <p:sp>
        <p:nvSpPr>
          <p:cNvPr id="1048710" name="日期占位符 3"/>
          <p:cNvSpPr>
            <a:spLocks noGrp="1"/>
          </p:cNvSpPr>
          <p:nvPr>
            <p:ph type="dt" sz="half" idx="10"/>
            <p:custDataLst>
              <p:tags r:id="rId24"/>
            </p:custDataLst>
          </p:nvPr>
        </p:nvSpPr>
        <p:spPr/>
        <p:txBody>
          <a:bodyPr>
            <a:normAutofit/>
          </a:bodyPr>
          <a:lstStyle/>
          <a:p>
            <a:fld id="{5592522B-0F24-4480-B9DD-A9474A6880D6}" type="datetimeFigureOut">
              <a:rPr lang="zh-CN" altLang="en-US" smtClean="0"/>
              <a:t/>
            </a:fld>
            <a:endParaRPr lang="zh-CN" altLang="en-US"/>
          </a:p>
        </p:txBody>
      </p:sp>
      <p:sp>
        <p:nvSpPr>
          <p:cNvPr id="1048712" name="页脚占位符 4"/>
          <p:cNvSpPr>
            <a:spLocks noGrp="1"/>
          </p:cNvSpPr>
          <p:nvPr>
            <p:ph type="ftr" sz="quarter" idx="11"/>
            <p:custDataLst>
              <p:tags r:id="rId25"/>
            </p:custDataLst>
          </p:nvPr>
        </p:nvSpPr>
        <p:spPr/>
        <p:txBody>
          <a:bodyPr>
            <a:normAutofit/>
          </a:bodyPr>
          <a:lstStyle/>
          <a:p>
            <a:endParaRPr lang="zh-CN" altLang="en-US"/>
          </a:p>
        </p:txBody>
      </p:sp>
      <p:sp>
        <p:nvSpPr>
          <p:cNvPr id="1048714" name="灯片编号占位符 5"/>
          <p:cNvSpPr>
            <a:spLocks noGrp="1"/>
          </p:cNvSpPr>
          <p:nvPr>
            <p:ph type="sldNum" sz="quarter" idx="12"/>
            <p:custDataLst>
              <p:tags r:id="rId26"/>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716" name="文本占位符 9"/>
          <p:cNvSpPr>
            <a:spLocks noGrp="1"/>
          </p:cNvSpPr>
          <p:nvPr>
            <p:ph type="body" sz="quarter" idx="13" hasCustomPrompt="1"/>
            <p:custDataLst>
              <p:tags r:id="rId27"/>
            </p:custDataLst>
          </p:nvPr>
        </p:nvSpPr>
        <p:spPr>
          <a:xfrm>
            <a:off x="842642" y="5230368"/>
            <a:ext cx="2743199" cy="976128"/>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048718" name="文本占位符 13"/>
          <p:cNvSpPr>
            <a:spLocks noGrp="1"/>
          </p:cNvSpPr>
          <p:nvPr>
            <p:ph type="body" sz="quarter" idx="14" hasCustomPrompt="1"/>
            <p:custDataLst>
              <p:tags r:id="rId28"/>
            </p:custDataLst>
          </p:nvPr>
        </p:nvSpPr>
        <p:spPr>
          <a:xfrm>
            <a:off x="3360716" y="4168127"/>
            <a:ext cx="2950805" cy="976128"/>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1048720" name="文本占位符 23"/>
          <p:cNvSpPr>
            <a:spLocks noGrp="1"/>
          </p:cNvSpPr>
          <p:nvPr>
            <p:ph type="body" sz="quarter" idx="17" hasCustomPrompt="1"/>
            <p:custDataLst>
              <p:tags r:id="rId29"/>
            </p:custDataLst>
          </p:nvPr>
        </p:nvSpPr>
        <p:spPr>
          <a:xfrm>
            <a:off x="838200" y="4168895"/>
            <a:ext cx="2463645" cy="976128"/>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47" name=""/>
        <p:cNvGrpSpPr/>
        <p:nvPr/>
      </p:nvGrpSpPr>
      <p:grpSpPr>
        <a:xfrm>
          <a:off x="0" y="0"/>
          <a:ext cx="0" cy="0"/>
        </a:xfrm>
      </p:grpSpPr>
      <p:sp>
        <p:nvSpPr>
          <p:cNvPr id="104872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24"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6"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28" name="页脚占位符 4"/>
          <p:cNvSpPr>
            <a:spLocks noGrp="1"/>
          </p:cNvSpPr>
          <p:nvPr>
            <p:ph type="ftr" sz="quarter" idx="11"/>
            <p:custDataLst>
              <p:tags r:id="rId4"/>
            </p:custDataLst>
          </p:nvPr>
        </p:nvSpPr>
        <p:spPr/>
        <p:txBody>
          <a:bodyPr/>
          <a:lstStyle/>
          <a:p>
            <a:endParaRPr lang="zh-CN" altLang="en-US"/>
          </a:p>
        </p:txBody>
      </p:sp>
      <p:sp>
        <p:nvSpPr>
          <p:cNvPr id="1048730"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49" name=""/>
        <p:cNvGrpSpPr/>
        <p:nvPr/>
      </p:nvGrpSpPr>
      <p:grpSpPr>
        <a:xfrm>
          <a:off x="0" y="0"/>
          <a:ext cx="0" cy="0"/>
        </a:xfrm>
      </p:grpSpPr>
      <p:sp>
        <p:nvSpPr>
          <p:cNvPr id="1048732" name="图片 8" descr="波浪3资源 2"/>
          <p:cNvSpPr/>
          <p:nvPr/>
        </p:nvSpPr>
        <p:spPr>
          <a:xfrm flipH="1">
            <a:off x="0" y="1166495"/>
            <a:ext cx="5688960" cy="5688960"/>
          </a:xfrm>
          <a:custGeom>
            <a:gdLst>
              <a:gd name="connsiteX0" fmla="*/ 5688961 w 5688960"/>
              <a:gd name="connsiteY0" fmla="*/ 0 h 5688960"/>
              <a:gd name="connsiteX1" fmla="*/ 5688961 w 5688960"/>
              <a:gd name="connsiteY1" fmla="*/ 5688961 h 5688960"/>
              <a:gd name="connsiteX2" fmla="*/ 0 w 5688960"/>
              <a:gd name="connsiteY2" fmla="*/ 5688961 h 5688960"/>
              <a:gd name="connsiteX3" fmla="*/ 1374264 w 5688960"/>
              <a:gd name="connsiteY3" fmla="*/ 5166681 h 5688960"/>
              <a:gd name="connsiteX4" fmla="*/ 1896543 w 5688960"/>
              <a:gd name="connsiteY4" fmla="*/ 3792417 h 5688960"/>
              <a:gd name="connsiteX5" fmla="*/ 3270808 w 5688960"/>
              <a:gd name="connsiteY5" fmla="*/ 3270138 h 5688960"/>
              <a:gd name="connsiteX6" fmla="*/ 3793087 w 5688960"/>
              <a:gd name="connsiteY6" fmla="*/ 1895740 h 5688960"/>
              <a:gd name="connsiteX7" fmla="*/ 5167485 w 5688960"/>
              <a:gd name="connsiteY7" fmla="*/ 1373461 h 5688960"/>
              <a:gd name="connsiteX8" fmla="*/ 5688961 w 5688960"/>
              <a:gd name="connsiteY8" fmla="*/ 0 h 56889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8960" h="5688960">
                <a:moveTo>
                  <a:pt x="5688961" y="0"/>
                </a:moveTo>
                <a:lnTo>
                  <a:pt x="5688961" y="5688961"/>
                </a:lnTo>
                <a:lnTo>
                  <a:pt x="0" y="5688961"/>
                </a:lnTo>
                <a:cubicBezTo>
                  <a:pt x="473935" y="5214758"/>
                  <a:pt x="900195" y="5641018"/>
                  <a:pt x="1374264" y="5166681"/>
                </a:cubicBezTo>
                <a:cubicBezTo>
                  <a:pt x="1848333" y="4692345"/>
                  <a:pt x="1422073" y="4266352"/>
                  <a:pt x="1896543" y="3792417"/>
                </a:cubicBezTo>
                <a:cubicBezTo>
                  <a:pt x="2371014" y="3318482"/>
                  <a:pt x="2796739" y="3744475"/>
                  <a:pt x="3270808" y="3270138"/>
                </a:cubicBezTo>
                <a:cubicBezTo>
                  <a:pt x="3744877" y="2795801"/>
                  <a:pt x="3318616" y="2369809"/>
                  <a:pt x="3793087" y="1895740"/>
                </a:cubicBezTo>
                <a:cubicBezTo>
                  <a:pt x="4267558" y="1421671"/>
                  <a:pt x="4693416" y="1847797"/>
                  <a:pt x="5167485" y="1373461"/>
                </a:cubicBezTo>
                <a:cubicBezTo>
                  <a:pt x="5641554" y="899124"/>
                  <a:pt x="5214624" y="474069"/>
                  <a:pt x="5688961" y="0"/>
                </a:cubicBezTo>
                <a:close/>
              </a:path>
            </a:pathLst>
          </a:custGeom>
          <a:solidFill>
            <a:schemeClr val="accent4"/>
          </a:solidFill>
          <a:ln w="1338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34" name="日期占位符 6"/>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36" name="圆角矩形 9"/>
          <p:cNvSpPr/>
          <p:nvPr userDrawn="1">
            <p:custDataLst>
              <p:tags r:id="rId2"/>
            </p:custDataLst>
          </p:nvPr>
        </p:nvSpPr>
        <p:spPr>
          <a:xfrm flipH="1">
            <a:off x="2814955" y="2491740"/>
            <a:ext cx="2459990" cy="1563370"/>
          </a:xfrm>
          <a:prstGeom prst="roundRect">
            <a:avLst>
              <a:gd name="adj" fmla="val 50000"/>
            </a:avLst>
          </a:prstGeom>
          <a:solidFill>
            <a:schemeClr val="accent6">
              <a:lumMod val="20000"/>
              <a:lumOff val="8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1" name="组合 5"/>
          <p:cNvGrpSpPr/>
          <p:nvPr userDrawn="1">
            <p:custDataLst>
              <p:tags r:id="rId3"/>
            </p:custDataLst>
          </p:nvPr>
        </p:nvGrpSpPr>
        <p:grpSpPr>
          <a:xfrm>
            <a:off x="5137785" y="4574540"/>
            <a:ext cx="600710" cy="1326515"/>
            <a:chOff x="8651" y="7204"/>
            <a:chExt cx="946" cy="2089"/>
          </a:xfrm>
          <a:solidFill>
            <a:schemeClr val="accent5">
              <a:alpha val="50000"/>
            </a:schemeClr>
          </a:solidFill>
        </p:grpSpPr>
        <p:grpSp>
          <p:nvGrpSpPr>
            <p:cNvPr id="53" name="组合 9"/>
            <p:cNvGrpSpPr/>
            <p:nvPr/>
          </p:nvGrpSpPr>
          <p:grpSpPr>
            <a:xfrm>
              <a:off x="8651" y="9115"/>
              <a:ext cx="945" cy="178"/>
              <a:chOff x="8651" y="9544"/>
              <a:chExt cx="945" cy="178"/>
            </a:xfrm>
            <a:grpFill/>
          </p:grpSpPr>
          <p:sp>
            <p:nvSpPr>
              <p:cNvPr id="1048738" name="椭圆 19"/>
              <p:cNvSpPr>
                <a:spLocks noChangeAspect="1"/>
              </p:cNvSpPr>
              <p:nvPr>
                <p:custDataLst>
                  <p:tags r:id="rId4"/>
                </p:custDataLst>
              </p:nvPr>
            </p:nvSpPr>
            <p:spPr>
              <a:xfrm rot="5400000" flipH="1">
                <a:off x="941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0" name="椭圆 20"/>
              <p:cNvSpPr>
                <a:spLocks noChangeAspect="1"/>
              </p:cNvSpPr>
              <p:nvPr>
                <p:custDataLst>
                  <p:tags r:id="rId5"/>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5" name="组合 10"/>
            <p:cNvGrpSpPr/>
            <p:nvPr/>
          </p:nvGrpSpPr>
          <p:grpSpPr>
            <a:xfrm>
              <a:off x="8651" y="8478"/>
              <a:ext cx="946" cy="178"/>
              <a:chOff x="8651" y="8764"/>
              <a:chExt cx="946" cy="178"/>
            </a:xfrm>
            <a:grpFill/>
          </p:grpSpPr>
          <p:sp>
            <p:nvSpPr>
              <p:cNvPr id="1048742" name="椭圆 17"/>
              <p:cNvSpPr>
                <a:spLocks noChangeAspect="1"/>
              </p:cNvSpPr>
              <p:nvPr>
                <p:custDataLst>
                  <p:tags r:id="rId6"/>
                </p:custDataLst>
              </p:nvPr>
            </p:nvSpPr>
            <p:spPr>
              <a:xfrm rot="5400000" flipH="1">
                <a:off x="941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4" name="椭圆 18"/>
              <p:cNvSpPr>
                <a:spLocks noChangeAspect="1"/>
              </p:cNvSpPr>
              <p:nvPr>
                <p:custDataLst>
                  <p:tags r:id="rId7"/>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7" name="组合 11"/>
            <p:cNvGrpSpPr/>
            <p:nvPr/>
          </p:nvGrpSpPr>
          <p:grpSpPr>
            <a:xfrm>
              <a:off x="8651" y="7841"/>
              <a:ext cx="946" cy="178"/>
              <a:chOff x="8651" y="7984"/>
              <a:chExt cx="946" cy="178"/>
            </a:xfrm>
            <a:grpFill/>
          </p:grpSpPr>
          <p:sp>
            <p:nvSpPr>
              <p:cNvPr id="1048746" name="椭圆 15"/>
              <p:cNvSpPr>
                <a:spLocks noChangeAspect="1"/>
              </p:cNvSpPr>
              <p:nvPr>
                <p:custDataLst>
                  <p:tags r:id="rId8"/>
                </p:custDataLst>
              </p:nvPr>
            </p:nvSpPr>
            <p:spPr>
              <a:xfrm rot="5400000" flipH="1">
                <a:off x="941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8" name="椭圆 16"/>
              <p:cNvSpPr>
                <a:spLocks noChangeAspect="1"/>
              </p:cNvSpPr>
              <p:nvPr>
                <p:custDataLst>
                  <p:tags r:id="rId9"/>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9" name="组合 12"/>
            <p:cNvGrpSpPr/>
            <p:nvPr/>
          </p:nvGrpSpPr>
          <p:grpSpPr>
            <a:xfrm>
              <a:off x="8651" y="7204"/>
              <a:ext cx="946" cy="178"/>
              <a:chOff x="8651" y="7204"/>
              <a:chExt cx="946" cy="178"/>
            </a:xfrm>
            <a:grpFill/>
          </p:grpSpPr>
          <p:sp>
            <p:nvSpPr>
              <p:cNvPr id="1048750" name="椭圆 13"/>
              <p:cNvSpPr>
                <a:spLocks noChangeAspect="1"/>
              </p:cNvSpPr>
              <p:nvPr>
                <p:custDataLst>
                  <p:tags r:id="rId10"/>
                </p:custDataLst>
              </p:nvPr>
            </p:nvSpPr>
            <p:spPr>
              <a:xfrm rot="5400000" flipH="1">
                <a:off x="941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52" name="椭圆 14"/>
              <p:cNvSpPr>
                <a:spLocks noChangeAspect="1"/>
              </p:cNvSpPr>
              <p:nvPr>
                <p:custDataLst>
                  <p:tags r:id="rId11"/>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754" name="椭圆 21"/>
          <p:cNvSpPr>
            <a:spLocks noChangeAspect="1"/>
          </p:cNvSpPr>
          <p:nvPr userDrawn="1">
            <p:custDataLst>
              <p:tags r:id="rId12"/>
            </p:custDataLst>
          </p:nvPr>
        </p:nvSpPr>
        <p:spPr>
          <a:xfrm flipH="1">
            <a:off x="1148715" y="1753235"/>
            <a:ext cx="3039745" cy="3040380"/>
          </a:xfrm>
          <a:prstGeom prst="ellipse">
            <a:avLst/>
          </a:prstGeom>
          <a:solidFill>
            <a:schemeClr val="accent5"/>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1" name="组合 24"/>
          <p:cNvGrpSpPr/>
          <p:nvPr userDrawn="1">
            <p:custDataLst>
              <p:tags r:id="rId13"/>
            </p:custDataLst>
          </p:nvPr>
        </p:nvGrpSpPr>
        <p:grpSpPr>
          <a:xfrm rot="5400000">
            <a:off x="1190308" y="172403"/>
            <a:ext cx="467995" cy="1326515"/>
            <a:chOff x="8651" y="7205"/>
            <a:chExt cx="737" cy="2089"/>
          </a:xfrm>
          <a:solidFill>
            <a:schemeClr val="accent2"/>
          </a:solidFill>
        </p:grpSpPr>
        <p:grpSp>
          <p:nvGrpSpPr>
            <p:cNvPr id="63" name="组合 25"/>
            <p:cNvGrpSpPr/>
            <p:nvPr/>
          </p:nvGrpSpPr>
          <p:grpSpPr>
            <a:xfrm>
              <a:off x="8651" y="9115"/>
              <a:ext cx="736" cy="179"/>
              <a:chOff x="8651" y="9544"/>
              <a:chExt cx="736" cy="179"/>
            </a:xfrm>
            <a:grpFill/>
          </p:grpSpPr>
          <p:sp>
            <p:nvSpPr>
              <p:cNvPr id="1048756" name="椭圆 35"/>
              <p:cNvSpPr>
                <a:spLocks noChangeAspect="1"/>
              </p:cNvSpPr>
              <p:nvPr>
                <p:custDataLst>
                  <p:tags r:id="rId14"/>
                </p:custDataLst>
              </p:nvPr>
            </p:nvSpPr>
            <p:spPr>
              <a:xfrm rot="5400000" flipH="1">
                <a:off x="920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58" name="椭圆 36"/>
              <p:cNvSpPr>
                <a:spLocks noChangeAspect="1"/>
              </p:cNvSpPr>
              <p:nvPr>
                <p:custDataLst>
                  <p:tags r:id="rId15"/>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5" name="组合 26"/>
            <p:cNvGrpSpPr/>
            <p:nvPr/>
          </p:nvGrpSpPr>
          <p:grpSpPr>
            <a:xfrm>
              <a:off x="8651" y="8479"/>
              <a:ext cx="737" cy="178"/>
              <a:chOff x="8651" y="8765"/>
              <a:chExt cx="737" cy="178"/>
            </a:xfrm>
            <a:grpFill/>
          </p:grpSpPr>
          <p:sp>
            <p:nvSpPr>
              <p:cNvPr id="1048760" name="椭圆 33"/>
              <p:cNvSpPr>
                <a:spLocks noChangeAspect="1"/>
              </p:cNvSpPr>
              <p:nvPr>
                <p:custDataLst>
                  <p:tags r:id="rId16"/>
                </p:custDataLst>
              </p:nvPr>
            </p:nvSpPr>
            <p:spPr>
              <a:xfrm rot="5400000" flipH="1">
                <a:off x="920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62" name="椭圆 34"/>
              <p:cNvSpPr>
                <a:spLocks noChangeAspect="1"/>
              </p:cNvSpPr>
              <p:nvPr>
                <p:custDataLst>
                  <p:tags r:id="rId17"/>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7" name="组合 27"/>
            <p:cNvGrpSpPr/>
            <p:nvPr/>
          </p:nvGrpSpPr>
          <p:grpSpPr>
            <a:xfrm>
              <a:off x="8651" y="7842"/>
              <a:ext cx="737" cy="178"/>
              <a:chOff x="8651" y="7985"/>
              <a:chExt cx="737" cy="178"/>
            </a:xfrm>
            <a:grpFill/>
          </p:grpSpPr>
          <p:sp>
            <p:nvSpPr>
              <p:cNvPr id="1048764" name="椭圆 31"/>
              <p:cNvSpPr>
                <a:spLocks noChangeAspect="1"/>
              </p:cNvSpPr>
              <p:nvPr>
                <p:custDataLst>
                  <p:tags r:id="rId18"/>
                </p:custDataLst>
              </p:nvPr>
            </p:nvSpPr>
            <p:spPr>
              <a:xfrm rot="5400000" flipH="1">
                <a:off x="920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66" name="椭圆 32"/>
              <p:cNvSpPr>
                <a:spLocks noChangeAspect="1"/>
              </p:cNvSpPr>
              <p:nvPr>
                <p:custDataLst>
                  <p:tags r:id="rId19"/>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9" name="组合 28"/>
            <p:cNvGrpSpPr/>
            <p:nvPr/>
          </p:nvGrpSpPr>
          <p:grpSpPr>
            <a:xfrm>
              <a:off x="8651" y="7205"/>
              <a:ext cx="737" cy="178"/>
              <a:chOff x="8651" y="7205"/>
              <a:chExt cx="737" cy="178"/>
            </a:xfrm>
            <a:grpFill/>
          </p:grpSpPr>
          <p:sp>
            <p:nvSpPr>
              <p:cNvPr id="1048768" name="椭圆 29"/>
              <p:cNvSpPr>
                <a:spLocks noChangeAspect="1"/>
              </p:cNvSpPr>
              <p:nvPr>
                <p:custDataLst>
                  <p:tags r:id="rId20"/>
                </p:custDataLst>
              </p:nvPr>
            </p:nvSpPr>
            <p:spPr>
              <a:xfrm rot="5400000" flipH="1">
                <a:off x="920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70" name="椭圆 30"/>
              <p:cNvSpPr>
                <a:spLocks noChangeAspect="1"/>
              </p:cNvSpPr>
              <p:nvPr>
                <p:custDataLst>
                  <p:tags r:id="rId21"/>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772" name="任意多边形: 形状 37"/>
          <p:cNvSpPr/>
          <p:nvPr userDrawn="1">
            <p:custDataLst>
              <p:tags r:id="rId22"/>
            </p:custDataLst>
          </p:nvPr>
        </p:nvSpPr>
        <p:spPr>
          <a:xfrm>
            <a:off x="0" y="5255895"/>
            <a:ext cx="1689100" cy="1172846"/>
          </a:xfrm>
          <a:custGeom>
            <a:gdLst>
              <a:gd name="connsiteX0" fmla="*/ 0 w 1689100"/>
              <a:gd name="connsiteY0" fmla="*/ 0 h 1172846"/>
              <a:gd name="connsiteX1" fmla="*/ 1102677 w 1689100"/>
              <a:gd name="connsiteY1" fmla="*/ 0 h 1172846"/>
              <a:gd name="connsiteX2" fmla="*/ 1677186 w 1689100"/>
              <a:gd name="connsiteY2" fmla="*/ 468238 h 1172846"/>
              <a:gd name="connsiteX3" fmla="*/ 1689100 w 1689100"/>
              <a:gd name="connsiteY3" fmla="*/ 586423 h 1172846"/>
              <a:gd name="connsiteX4" fmla="*/ 1677186 w 1689100"/>
              <a:gd name="connsiteY4" fmla="*/ 704607 h 1172846"/>
              <a:gd name="connsiteX5" fmla="*/ 1102677 w 1689100"/>
              <a:gd name="connsiteY5" fmla="*/ 1172845 h 1172846"/>
              <a:gd name="connsiteX6" fmla="*/ 0 w 1689100"/>
              <a:gd name="connsiteY6" fmla="*/ 1172846 h 1172846"/>
              <a:gd name="connsiteX7" fmla="*/ 0 w 168910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9100" h="1172846">
                <a:moveTo>
                  <a:pt x="0" y="0"/>
                </a:moveTo>
                <a:lnTo>
                  <a:pt x="1102677" y="0"/>
                </a:lnTo>
                <a:cubicBezTo>
                  <a:pt x="1386065" y="0"/>
                  <a:pt x="1622504" y="201016"/>
                  <a:pt x="1677186" y="468238"/>
                </a:cubicBezTo>
                <a:lnTo>
                  <a:pt x="1689100" y="586423"/>
                </a:lnTo>
                <a:lnTo>
                  <a:pt x="1677186" y="704607"/>
                </a:lnTo>
                <a:cubicBezTo>
                  <a:pt x="1622504" y="971830"/>
                  <a:pt x="1386065" y="1172845"/>
                  <a:pt x="1102677" y="1172845"/>
                </a:cubicBezTo>
                <a:lnTo>
                  <a:pt x="0" y="1172846"/>
                </a:lnTo>
                <a:lnTo>
                  <a:pt x="0"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74" name="标题 1"/>
          <p:cNvSpPr>
            <a:spLocks noGrp="1"/>
          </p:cNvSpPr>
          <p:nvPr>
            <p:ph type="title" hasCustomPrompt="1"/>
            <p:custDataLst>
              <p:tags r:id="rId23"/>
            </p:custDataLst>
          </p:nvPr>
        </p:nvSpPr>
        <p:spPr>
          <a:xfrm>
            <a:off x="1205556" y="1883753"/>
            <a:ext cx="2880000" cy="1644003"/>
          </a:xfrm>
        </p:spPr>
        <p:txBody>
          <a:bodyPr anchor="b">
            <a:normAutofit/>
          </a:bodyPr>
          <a:lstStyle>
            <a:lvl1pPr algn="ctr" rtl="0">
              <a:defRPr sz="6000">
                <a:solidFill>
                  <a:schemeClr val="bg1"/>
                </a:solidFill>
              </a:defRPr>
            </a:lvl1pPr>
          </a:lstStyle>
          <a:p>
            <a:r>
              <a:rPr lang="zh-CN" altLang="en-US"/>
              <a:t>标题</a:t>
            </a:r>
            <a:endParaRPr lang="zh-CN" altLang="en-US"/>
          </a:p>
        </p:txBody>
      </p:sp>
      <p:sp>
        <p:nvSpPr>
          <p:cNvPr id="1048776" name="文本占位符 2"/>
          <p:cNvSpPr>
            <a:spLocks noGrp="1"/>
          </p:cNvSpPr>
          <p:nvPr>
            <p:ph type="body" idx="1" hasCustomPrompt="1"/>
            <p:custDataLst>
              <p:tags r:id="rId24"/>
            </p:custDataLst>
          </p:nvPr>
        </p:nvSpPr>
        <p:spPr>
          <a:xfrm>
            <a:off x="1205557" y="3616668"/>
            <a:ext cx="2880000" cy="1071220"/>
          </a:xfrm>
        </p:spPr>
        <p:txBody>
          <a:bodyPr anchor="t"/>
          <a:lstStyle>
            <a:lvl1pPr marL="0" indent="0" algn="ctr">
              <a:buNone/>
              <a:defRPr sz="24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1048778" name="页脚占位符 7"/>
          <p:cNvSpPr>
            <a:spLocks noGrp="1"/>
          </p:cNvSpPr>
          <p:nvPr>
            <p:ph type="ftr" sz="quarter" idx="11"/>
            <p:custDataLst>
              <p:tags r:id="rId25"/>
            </p:custDataLst>
          </p:nvPr>
        </p:nvSpPr>
        <p:spPr/>
        <p:txBody>
          <a:bodyPr/>
          <a:lstStyle/>
          <a:p>
            <a:endParaRPr lang="zh-CN" altLang="en-US"/>
          </a:p>
        </p:txBody>
      </p:sp>
      <p:sp>
        <p:nvSpPr>
          <p:cNvPr id="1048780" name="灯片编号占位符 8"/>
          <p:cNvSpPr>
            <a:spLocks noGrp="1"/>
          </p:cNvSpPr>
          <p:nvPr>
            <p:ph type="sldNum" sz="quarter" idx="12"/>
            <p:custDataLst>
              <p:tags r:id="rId2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71" name=""/>
        <p:cNvGrpSpPr/>
        <p:nvPr/>
      </p:nvGrpSpPr>
      <p:grpSpPr>
        <a:xfrm>
          <a:off x="0" y="0"/>
          <a:ext cx="0" cy="0"/>
        </a:xfrm>
      </p:grpSpPr>
      <p:sp>
        <p:nvSpPr>
          <p:cNvPr id="1048782" name="图片 4" descr="波浪3资源 2"/>
          <p:cNvSpPr/>
          <p:nvPr/>
        </p:nvSpPr>
        <p:spPr>
          <a:xfrm flipH="1">
            <a:off x="0" y="1972310"/>
            <a:ext cx="4883505" cy="4883505"/>
          </a:xfrm>
          <a:custGeom>
            <a:gdLst>
              <a:gd name="connsiteX0" fmla="*/ 4883506 w 4883505"/>
              <a:gd name="connsiteY0" fmla="*/ 0 h 4883505"/>
              <a:gd name="connsiteX1" fmla="*/ 4883506 w 4883505"/>
              <a:gd name="connsiteY1" fmla="*/ 4883506 h 4883505"/>
              <a:gd name="connsiteX2" fmla="*/ 0 w 4883505"/>
              <a:gd name="connsiteY2" fmla="*/ 4883506 h 4883505"/>
              <a:gd name="connsiteX3" fmla="*/ 1179693 w 4883505"/>
              <a:gd name="connsiteY3" fmla="*/ 4435172 h 4883505"/>
              <a:gd name="connsiteX4" fmla="*/ 1628027 w 4883505"/>
              <a:gd name="connsiteY4" fmla="*/ 3255479 h 4883505"/>
              <a:gd name="connsiteX5" fmla="*/ 2807720 w 4883505"/>
              <a:gd name="connsiteY5" fmla="*/ 2807145 h 4883505"/>
              <a:gd name="connsiteX6" fmla="*/ 3256054 w 4883505"/>
              <a:gd name="connsiteY6" fmla="*/ 1627337 h 4883505"/>
              <a:gd name="connsiteX7" fmla="*/ 4435862 w 4883505"/>
              <a:gd name="connsiteY7" fmla="*/ 1179003 h 4883505"/>
              <a:gd name="connsiteX8" fmla="*/ 4883506 w 4883505"/>
              <a:gd name="connsiteY8" fmla="*/ 0 h 488350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83505" h="4883505">
                <a:moveTo>
                  <a:pt x="4883506" y="0"/>
                </a:moveTo>
                <a:lnTo>
                  <a:pt x="4883506" y="4883506"/>
                </a:lnTo>
                <a:lnTo>
                  <a:pt x="0" y="4883506"/>
                </a:lnTo>
                <a:cubicBezTo>
                  <a:pt x="406834" y="4476442"/>
                  <a:pt x="772744" y="4842351"/>
                  <a:pt x="1179693" y="4435172"/>
                </a:cubicBezTo>
                <a:cubicBezTo>
                  <a:pt x="1586642" y="4027993"/>
                  <a:pt x="1220733" y="3662313"/>
                  <a:pt x="1628027" y="3255479"/>
                </a:cubicBezTo>
                <a:cubicBezTo>
                  <a:pt x="2035321" y="2848645"/>
                  <a:pt x="2400771" y="3214324"/>
                  <a:pt x="2807720" y="2807145"/>
                </a:cubicBezTo>
                <a:cubicBezTo>
                  <a:pt x="3214669" y="2399966"/>
                  <a:pt x="2848760" y="2034286"/>
                  <a:pt x="3256054" y="1627337"/>
                </a:cubicBezTo>
                <a:cubicBezTo>
                  <a:pt x="3663348" y="1220388"/>
                  <a:pt x="4028913" y="1586182"/>
                  <a:pt x="4435862" y="1179003"/>
                </a:cubicBezTo>
                <a:cubicBezTo>
                  <a:pt x="4842811" y="771824"/>
                  <a:pt x="4476327" y="406949"/>
                  <a:pt x="4883506" y="0"/>
                </a:cubicBezTo>
                <a:close/>
              </a:path>
            </a:pathLst>
          </a:custGeom>
          <a:solidFill>
            <a:schemeClr val="accent1"/>
          </a:solidFill>
          <a:ln w="1147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84" name="图片 6" descr="波浪3资源 2"/>
          <p:cNvSpPr/>
          <p:nvPr/>
        </p:nvSpPr>
        <p:spPr>
          <a:xfrm flipV="1">
            <a:off x="8143875" y="0"/>
            <a:ext cx="4046315" cy="4046315"/>
          </a:xfrm>
          <a:custGeom>
            <a:gdLst>
              <a:gd name="connsiteX0" fmla="*/ 4046315 w 4046315"/>
              <a:gd name="connsiteY0" fmla="*/ 0 h 4046315"/>
              <a:gd name="connsiteX1" fmla="*/ 4046315 w 4046315"/>
              <a:gd name="connsiteY1" fmla="*/ 4046315 h 4046315"/>
              <a:gd name="connsiteX2" fmla="*/ 0 w 4046315"/>
              <a:gd name="connsiteY2" fmla="*/ 4046315 h 4046315"/>
              <a:gd name="connsiteX3" fmla="*/ 977456 w 4046315"/>
              <a:gd name="connsiteY3" fmla="*/ 3674840 h 4046315"/>
              <a:gd name="connsiteX4" fmla="*/ 1348931 w 4046315"/>
              <a:gd name="connsiteY4" fmla="*/ 2697385 h 4046315"/>
              <a:gd name="connsiteX5" fmla="*/ 2326386 w 4046315"/>
              <a:gd name="connsiteY5" fmla="*/ 2325910 h 4046315"/>
              <a:gd name="connsiteX6" fmla="*/ 2697861 w 4046315"/>
              <a:gd name="connsiteY6" fmla="*/ 1348359 h 4046315"/>
              <a:gd name="connsiteX7" fmla="*/ 3675412 w 4046315"/>
              <a:gd name="connsiteY7" fmla="*/ 976884 h 4046315"/>
              <a:gd name="connsiteX8" fmla="*/ 4046315 w 4046315"/>
              <a:gd name="connsiteY8" fmla="*/ 0 h 404631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46315" h="4046315">
                <a:moveTo>
                  <a:pt x="4046315" y="0"/>
                </a:moveTo>
                <a:lnTo>
                  <a:pt x="4046315" y="4046315"/>
                </a:lnTo>
                <a:lnTo>
                  <a:pt x="0" y="4046315"/>
                </a:lnTo>
                <a:cubicBezTo>
                  <a:pt x="337090" y="3709035"/>
                  <a:pt x="640271" y="4012216"/>
                  <a:pt x="977456" y="3674840"/>
                </a:cubicBezTo>
                <a:cubicBezTo>
                  <a:pt x="1314641" y="3337465"/>
                  <a:pt x="1011460" y="3034474"/>
                  <a:pt x="1348931" y="2697385"/>
                </a:cubicBezTo>
                <a:cubicBezTo>
                  <a:pt x="1686401" y="2360295"/>
                  <a:pt x="1989201" y="2663285"/>
                  <a:pt x="2326386" y="2325910"/>
                </a:cubicBezTo>
                <a:cubicBezTo>
                  <a:pt x="2663571" y="1988534"/>
                  <a:pt x="2360390" y="1685544"/>
                  <a:pt x="2697861" y="1348359"/>
                </a:cubicBezTo>
                <a:cubicBezTo>
                  <a:pt x="3035332" y="1011174"/>
                  <a:pt x="3338227" y="1314260"/>
                  <a:pt x="3675412" y="976884"/>
                </a:cubicBezTo>
                <a:cubicBezTo>
                  <a:pt x="4012597" y="639509"/>
                  <a:pt x="3708940" y="337185"/>
                  <a:pt x="4046315" y="0"/>
                </a:cubicBezTo>
                <a:close/>
              </a:path>
            </a:pathLst>
          </a:custGeom>
          <a:solidFill>
            <a:schemeClr val="accent5">
              <a:lumMod val="40000"/>
              <a:lumOff val="60000"/>
            </a:schemeClr>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86" name="椭圆 10"/>
          <p:cNvSpPr/>
          <p:nvPr userDrawn="1">
            <p:custDataLst>
              <p:tags r:id="rId1"/>
            </p:custDataLst>
          </p:nvPr>
        </p:nvSpPr>
        <p:spPr>
          <a:xfrm>
            <a:off x="1337945" y="4248785"/>
            <a:ext cx="1040130" cy="10401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88" name="椭圆 11"/>
          <p:cNvSpPr/>
          <p:nvPr userDrawn="1">
            <p:custDataLst>
              <p:tags r:id="rId2"/>
            </p:custDataLst>
          </p:nvPr>
        </p:nvSpPr>
        <p:spPr>
          <a:xfrm>
            <a:off x="1191895" y="4102735"/>
            <a:ext cx="1332230" cy="13322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0" name="椭圆 12"/>
          <p:cNvSpPr/>
          <p:nvPr userDrawn="1">
            <p:custDataLst>
              <p:tags r:id="rId3"/>
            </p:custDataLst>
          </p:nvPr>
        </p:nvSpPr>
        <p:spPr>
          <a:xfrm>
            <a:off x="1048385" y="3959225"/>
            <a:ext cx="1620520" cy="16205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2" name="椭圆 13"/>
          <p:cNvSpPr/>
          <p:nvPr userDrawn="1">
            <p:custDataLst>
              <p:tags r:id="rId4"/>
            </p:custDataLst>
          </p:nvPr>
        </p:nvSpPr>
        <p:spPr>
          <a:xfrm>
            <a:off x="908685" y="3819525"/>
            <a:ext cx="1899920" cy="18999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4" name="椭圆 14"/>
          <p:cNvSpPr/>
          <p:nvPr userDrawn="1">
            <p:custDataLst>
              <p:tags r:id="rId5"/>
            </p:custDataLst>
          </p:nvPr>
        </p:nvSpPr>
        <p:spPr>
          <a:xfrm>
            <a:off x="756285" y="3667125"/>
            <a:ext cx="2204085" cy="2204085"/>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6" name="椭圆 16"/>
          <p:cNvSpPr/>
          <p:nvPr userDrawn="1">
            <p:custDataLst>
              <p:tags r:id="rId6"/>
            </p:custDataLst>
          </p:nvPr>
        </p:nvSpPr>
        <p:spPr>
          <a:xfrm>
            <a:off x="9814560" y="1293495"/>
            <a:ext cx="992505" cy="99250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8" name="椭圆 17"/>
          <p:cNvSpPr/>
          <p:nvPr userDrawn="1">
            <p:custDataLst>
              <p:tags r:id="rId7"/>
            </p:custDataLst>
          </p:nvPr>
        </p:nvSpPr>
        <p:spPr>
          <a:xfrm>
            <a:off x="9675495" y="1154430"/>
            <a:ext cx="1271270" cy="127127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0" name="椭圆 18"/>
          <p:cNvSpPr/>
          <p:nvPr userDrawn="1">
            <p:custDataLst>
              <p:tags r:id="rId8"/>
            </p:custDataLst>
          </p:nvPr>
        </p:nvSpPr>
        <p:spPr>
          <a:xfrm>
            <a:off x="9538335" y="1017270"/>
            <a:ext cx="1546225" cy="15462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2" name="椭圆 19"/>
          <p:cNvSpPr/>
          <p:nvPr userDrawn="1">
            <p:custDataLst>
              <p:tags r:id="rId9"/>
            </p:custDataLst>
          </p:nvPr>
        </p:nvSpPr>
        <p:spPr>
          <a:xfrm>
            <a:off x="9404985" y="883920"/>
            <a:ext cx="1812925" cy="18129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4" name="椭圆 20"/>
          <p:cNvSpPr/>
          <p:nvPr userDrawn="1">
            <p:custDataLst>
              <p:tags r:id="rId10"/>
            </p:custDataLst>
          </p:nvPr>
        </p:nvSpPr>
        <p:spPr>
          <a:xfrm>
            <a:off x="9259570" y="738505"/>
            <a:ext cx="2103120" cy="210312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6" name="标题 1"/>
          <p:cNvSpPr>
            <a:spLocks noGrp="1"/>
          </p:cNvSpPr>
          <p:nvPr>
            <p:ph type="title" hasCustomPrompt="1"/>
            <p:custDataLst>
              <p:tags r:id="rId11"/>
            </p:custDataLst>
          </p:nvPr>
        </p:nvSpPr>
        <p:spPr>
          <a:xfrm>
            <a:off x="1526400" y="3266144"/>
            <a:ext cx="9144000" cy="2006395"/>
          </a:xfrm>
        </p:spPr>
        <p:txBody>
          <a:bodyPr anchor="t">
            <a:normAutofit/>
          </a:bodyPr>
          <a:lstStyle>
            <a:lvl1pPr algn="ctr">
              <a:defRPr sz="4800"/>
            </a:lvl1pPr>
          </a:lstStyle>
          <a:p>
            <a:r>
              <a:rPr lang="zh-CN" altLang="en-US"/>
              <a:t>单击编辑母版标题样式</a:t>
            </a:r>
            <a:endParaRPr lang="zh-CN" altLang="en-US"/>
          </a:p>
        </p:txBody>
      </p:sp>
      <p:sp>
        <p:nvSpPr>
          <p:cNvPr id="1048808" name="日期占位符 3"/>
          <p:cNvSpPr>
            <a:spLocks noGrp="1"/>
          </p:cNvSpPr>
          <p:nvPr>
            <p:ph type="dt" sz="half" idx="10"/>
            <p:custDataLst>
              <p:tags r:id="rId12"/>
            </p:custDataLst>
          </p:nvPr>
        </p:nvSpPr>
        <p:spPr/>
        <p:txBody>
          <a:bodyPr/>
          <a:lstStyle/>
          <a:p>
            <a:fld id="{5592522B-0F24-4480-B9DD-A9474A6880D6}" type="datetimeFigureOut">
              <a:rPr lang="zh-CN" altLang="en-US" smtClean="0"/>
              <a:t/>
            </a:fld>
            <a:endParaRPr lang="zh-CN" altLang="en-US"/>
          </a:p>
        </p:txBody>
      </p:sp>
      <p:sp>
        <p:nvSpPr>
          <p:cNvPr id="1048810" name="页脚占位符 4"/>
          <p:cNvSpPr>
            <a:spLocks noGrp="1"/>
          </p:cNvSpPr>
          <p:nvPr>
            <p:ph type="ftr" sz="quarter" idx="11"/>
            <p:custDataLst>
              <p:tags r:id="rId13"/>
            </p:custDataLst>
          </p:nvPr>
        </p:nvSpPr>
        <p:spPr/>
        <p:txBody>
          <a:bodyPr/>
          <a:lstStyle/>
          <a:p>
            <a:endParaRPr lang="zh-CN" altLang="en-US"/>
          </a:p>
        </p:txBody>
      </p:sp>
      <p:sp>
        <p:nvSpPr>
          <p:cNvPr id="1048812" name="灯片编号占位符 5"/>
          <p:cNvSpPr>
            <a:spLocks noGrp="1"/>
          </p:cNvSpPr>
          <p:nvPr>
            <p:ph type="sldNum" sz="quarter" idx="12"/>
            <p:custDataLst>
              <p:tags r:id="rId14"/>
            </p:custDataLst>
          </p:nvPr>
        </p:nvSpPr>
        <p:spPr/>
        <p:txBody>
          <a:bodyPr/>
          <a:lstStyle/>
          <a:p>
            <a:fld id="{BE5F26B5-172A-4DC2-B0B7-181CFC56B87C}" type="slidenum">
              <a:rPr lang="zh-CN" altLang="en-US" smtClean="0"/>
              <a:t/>
            </a:fld>
            <a:endParaRPr lang="zh-CN" altLang="en-US"/>
          </a:p>
        </p:txBody>
      </p:sp>
      <p:sp>
        <p:nvSpPr>
          <p:cNvPr id="1048814" name="文本占位符 7"/>
          <p:cNvSpPr>
            <a:spLocks noGrp="1"/>
          </p:cNvSpPr>
          <p:nvPr>
            <p:ph type="body" sz="quarter" idx="13" hasCustomPrompt="1"/>
            <p:custDataLst>
              <p:tags r:id="rId15"/>
            </p:custDataLst>
          </p:nvPr>
        </p:nvSpPr>
        <p:spPr>
          <a:xfrm>
            <a:off x="1524000" y="856666"/>
            <a:ext cx="9144000" cy="2203901"/>
          </a:xfrm>
        </p:spPr>
        <p:txBody>
          <a:bodyPr anchor="b">
            <a:normAutofit/>
          </a:bodyPr>
          <a:lstStyle>
            <a:lvl1pPr marL="0" indent="0" algn="ctr">
              <a:buNone/>
              <a:defRPr sz="6000" b="1">
                <a:ln>
                  <a:solidFill>
                    <a:schemeClr val="accent4">
                      <a:alpha val="40000"/>
                    </a:schemeClr>
                  </a:solidFill>
                </a:ln>
                <a:no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73" name=""/>
        <p:cNvGrpSpPr/>
        <p:nvPr/>
      </p:nvGrpSpPr>
      <p:grpSpPr>
        <a:xfrm>
          <a:off x="0" y="0"/>
          <a:ext cx="0" cy="0"/>
        </a:xfrm>
      </p:grpSpPr>
      <p:sp>
        <p:nvSpPr>
          <p:cNvPr id="1048816"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818"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20"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22"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824" name="页脚占位符 5"/>
          <p:cNvSpPr>
            <a:spLocks noGrp="1"/>
          </p:cNvSpPr>
          <p:nvPr>
            <p:ph type="ftr" sz="quarter" idx="11"/>
            <p:custDataLst>
              <p:tags r:id="rId5"/>
            </p:custDataLst>
          </p:nvPr>
        </p:nvSpPr>
        <p:spPr/>
        <p:txBody>
          <a:bodyPr/>
          <a:lstStyle/>
          <a:p>
            <a:endParaRPr lang="zh-CN" altLang="en-US"/>
          </a:p>
        </p:txBody>
      </p:sp>
      <p:sp>
        <p:nvSpPr>
          <p:cNvPr id="1048826"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75" name=""/>
        <p:cNvGrpSpPr/>
        <p:nvPr/>
      </p:nvGrpSpPr>
      <p:grpSpPr>
        <a:xfrm>
          <a:off x="0" y="0"/>
          <a:ext cx="0" cy="0"/>
        </a:xfrm>
      </p:grpSpPr>
      <p:sp>
        <p:nvSpPr>
          <p:cNvPr id="1048828"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830"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832"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34"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836"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38"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840" name="页脚占位符 7"/>
          <p:cNvSpPr>
            <a:spLocks noGrp="1"/>
          </p:cNvSpPr>
          <p:nvPr>
            <p:ph type="ftr" sz="quarter" idx="11"/>
            <p:custDataLst>
              <p:tags r:id="rId7"/>
            </p:custDataLst>
          </p:nvPr>
        </p:nvSpPr>
        <p:spPr/>
        <p:txBody>
          <a:bodyPr/>
          <a:lstStyle/>
          <a:p>
            <a:endParaRPr lang="zh-CN" altLang="en-US"/>
          </a:p>
        </p:txBody>
      </p:sp>
      <p:sp>
        <p:nvSpPr>
          <p:cNvPr id="1048842"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77" name=""/>
        <p:cNvGrpSpPr/>
        <p:nvPr/>
      </p:nvGrpSpPr>
      <p:grpSpPr>
        <a:xfrm>
          <a:off x="0" y="0"/>
          <a:ext cx="0" cy="0"/>
        </a:xfrm>
      </p:grpSpPr>
      <p:sp>
        <p:nvSpPr>
          <p:cNvPr id="1048844"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846"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848" name="页脚占位符 3"/>
          <p:cNvSpPr>
            <a:spLocks noGrp="1"/>
          </p:cNvSpPr>
          <p:nvPr>
            <p:ph type="ftr" sz="quarter" idx="11"/>
            <p:custDataLst>
              <p:tags r:id="rId3"/>
            </p:custDataLst>
          </p:nvPr>
        </p:nvSpPr>
        <p:spPr/>
        <p:txBody>
          <a:bodyPr/>
          <a:lstStyle/>
          <a:p>
            <a:endParaRPr lang="zh-CN" altLang="en-US"/>
          </a:p>
        </p:txBody>
      </p:sp>
      <p:sp>
        <p:nvSpPr>
          <p:cNvPr id="1048850"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79" name=""/>
        <p:cNvGrpSpPr/>
        <p:nvPr/>
      </p:nvGrpSpPr>
      <p:grpSpPr>
        <a:xfrm>
          <a:off x="0" y="0"/>
          <a:ext cx="0" cy="0"/>
        </a:xfrm>
      </p:grpSpPr>
      <p:sp>
        <p:nvSpPr>
          <p:cNvPr id="1048852"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854" name="页脚占位符 2"/>
          <p:cNvSpPr>
            <a:spLocks noGrp="1"/>
          </p:cNvSpPr>
          <p:nvPr>
            <p:ph type="ftr" sz="quarter" idx="11"/>
            <p:custDataLst>
              <p:tags r:id="rId2"/>
            </p:custDataLst>
          </p:nvPr>
        </p:nvSpPr>
        <p:spPr/>
        <p:txBody>
          <a:bodyPr/>
          <a:lstStyle/>
          <a:p>
            <a:endParaRPr lang="zh-CN" altLang="en-US"/>
          </a:p>
        </p:txBody>
      </p:sp>
      <p:sp>
        <p:nvSpPr>
          <p:cNvPr id="1048856"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81" name=""/>
        <p:cNvGrpSpPr/>
        <p:nvPr/>
      </p:nvGrpSpPr>
      <p:grpSpPr>
        <a:xfrm>
          <a:off x="0" y="0"/>
          <a:ext cx="0" cy="0"/>
        </a:xfrm>
      </p:grpSpPr>
      <p:sp>
        <p:nvSpPr>
          <p:cNvPr id="1048858"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60"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862" name="页脚占位符 4"/>
          <p:cNvSpPr>
            <a:spLocks noGrp="1"/>
          </p:cNvSpPr>
          <p:nvPr>
            <p:ph type="ftr" sz="quarter" idx="11"/>
            <p:custDataLst>
              <p:tags r:id="rId3"/>
            </p:custDataLst>
          </p:nvPr>
        </p:nvSpPr>
        <p:spPr/>
        <p:txBody>
          <a:bodyPr/>
          <a:lstStyle/>
          <a:p>
            <a:endParaRPr lang="zh-CN" altLang="en-US"/>
          </a:p>
        </p:txBody>
      </p:sp>
      <p:sp>
        <p:nvSpPr>
          <p:cNvPr id="1048864"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83" name=""/>
        <p:cNvGrpSpPr/>
        <p:nvPr/>
      </p:nvGrpSpPr>
      <p:grpSpPr>
        <a:xfrm>
          <a:off x="0" y="0"/>
          <a:ext cx="0" cy="0"/>
        </a:xfrm>
      </p:grpSpPr>
      <p:sp>
        <p:nvSpPr>
          <p:cNvPr id="1048866"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868"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870"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872" name="页脚占位符 7"/>
          <p:cNvSpPr>
            <a:spLocks noGrp="1"/>
          </p:cNvSpPr>
          <p:nvPr>
            <p:ph type="ftr" sz="quarter" idx="11"/>
            <p:custDataLst>
              <p:tags r:id="rId4"/>
            </p:custDataLst>
          </p:nvPr>
        </p:nvSpPr>
        <p:spPr/>
        <p:txBody>
          <a:bodyPr/>
          <a:lstStyle/>
          <a:p>
            <a:endParaRPr lang="zh-CN" altLang="en-US"/>
          </a:p>
        </p:txBody>
      </p:sp>
      <p:sp>
        <p:nvSpPr>
          <p:cNvPr id="1048874"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85" name=""/>
        <p:cNvGrpSpPr/>
        <p:nvPr/>
      </p:nvGrpSpPr>
      <p:grpSpPr>
        <a:xfrm>
          <a:off x="0" y="0"/>
          <a:ext cx="0" cy="0"/>
        </a:xfrm>
      </p:grpSpPr>
      <p:sp>
        <p:nvSpPr>
          <p:cNvPr id="1048876" name="图片 8" descr="波浪3资源 2"/>
          <p:cNvSpPr/>
          <p:nvPr/>
        </p:nvSpPr>
        <p:spPr>
          <a:xfrm>
            <a:off x="5334000" y="0"/>
            <a:ext cx="6854934" cy="6854934"/>
          </a:xfrm>
          <a:custGeom>
            <a:gdLst>
              <a:gd name="connsiteX0" fmla="*/ 6854934 w 6854934"/>
              <a:gd name="connsiteY0" fmla="*/ 0 h 6854934"/>
              <a:gd name="connsiteX1" fmla="*/ 6854934 w 6854934"/>
              <a:gd name="connsiteY1" fmla="*/ 6854934 h 6854934"/>
              <a:gd name="connsiteX2" fmla="*/ 0 w 6854934"/>
              <a:gd name="connsiteY2" fmla="*/ 6854934 h 6854934"/>
              <a:gd name="connsiteX3" fmla="*/ 1655925 w 6854934"/>
              <a:gd name="connsiteY3" fmla="*/ 6225612 h 6854934"/>
              <a:gd name="connsiteX4" fmla="*/ 2285247 w 6854934"/>
              <a:gd name="connsiteY4" fmla="*/ 4569687 h 6854934"/>
              <a:gd name="connsiteX5" fmla="*/ 3941172 w 6854934"/>
              <a:gd name="connsiteY5" fmla="*/ 3940365 h 6854934"/>
              <a:gd name="connsiteX6" fmla="*/ 4570494 w 6854934"/>
              <a:gd name="connsiteY6" fmla="*/ 2284279 h 6854934"/>
              <a:gd name="connsiteX7" fmla="*/ 6226580 w 6854934"/>
              <a:gd name="connsiteY7" fmla="*/ 1654956 h 6854934"/>
              <a:gd name="connsiteX8" fmla="*/ 6854934 w 6854934"/>
              <a:gd name="connsiteY8" fmla="*/ 0 h 68549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4934" h="6854934">
                <a:moveTo>
                  <a:pt x="6854934" y="0"/>
                </a:moveTo>
                <a:lnTo>
                  <a:pt x="6854934" y="6854934"/>
                </a:lnTo>
                <a:lnTo>
                  <a:pt x="0" y="6854934"/>
                </a:lnTo>
                <a:cubicBezTo>
                  <a:pt x="571070" y="6283542"/>
                  <a:pt x="1084694" y="6797166"/>
                  <a:pt x="1655925" y="6225612"/>
                </a:cubicBezTo>
                <a:cubicBezTo>
                  <a:pt x="2227156" y="5654058"/>
                  <a:pt x="1713532" y="5140757"/>
                  <a:pt x="2285247" y="4569687"/>
                </a:cubicBezTo>
                <a:cubicBezTo>
                  <a:pt x="2856962" y="3998618"/>
                  <a:pt x="3369941" y="4511919"/>
                  <a:pt x="3941172" y="3940365"/>
                </a:cubicBezTo>
                <a:cubicBezTo>
                  <a:pt x="4512403" y="3368811"/>
                  <a:pt x="3998779" y="2855510"/>
                  <a:pt x="4570494" y="2284279"/>
                </a:cubicBezTo>
                <a:cubicBezTo>
                  <a:pt x="5142210" y="1713048"/>
                  <a:pt x="5655349" y="2226510"/>
                  <a:pt x="6226580" y="1654956"/>
                </a:cubicBezTo>
                <a:cubicBezTo>
                  <a:pt x="6797811" y="1083403"/>
                  <a:pt x="6283381" y="571231"/>
                  <a:pt x="6854934" y="0"/>
                </a:cubicBezTo>
                <a:close/>
              </a:path>
            </a:pathLst>
          </a:custGeom>
          <a:solidFill>
            <a:schemeClr val="accent4"/>
          </a:solidFill>
          <a:ln w="16136"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accent4"/>
              </a:solidFill>
            </a:endParaRPr>
          </a:p>
        </p:txBody>
      </p:sp>
      <p:sp>
        <p:nvSpPr>
          <p:cNvPr id="1048878" name="椭圆 22"/>
          <p:cNvSpPr>
            <a:spLocks noChangeAspect="1"/>
          </p:cNvSpPr>
          <p:nvPr userDrawn="1">
            <p:custDataLst>
              <p:tags r:id="rId1"/>
            </p:custDataLst>
          </p:nvPr>
        </p:nvSpPr>
        <p:spPr>
          <a:xfrm rot="10800000">
            <a:off x="8393430" y="658495"/>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0" name="椭圆 24"/>
          <p:cNvSpPr>
            <a:spLocks noChangeAspect="1"/>
          </p:cNvSpPr>
          <p:nvPr userDrawn="1">
            <p:custDataLst>
              <p:tags r:id="rId2"/>
            </p:custDataLst>
          </p:nvPr>
        </p:nvSpPr>
        <p:spPr>
          <a:xfrm rot="10800000">
            <a:off x="8393430" y="1012190"/>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2" name="椭圆 20"/>
          <p:cNvSpPr>
            <a:spLocks noChangeAspect="1"/>
          </p:cNvSpPr>
          <p:nvPr userDrawn="1">
            <p:custDataLst>
              <p:tags r:id="rId3"/>
            </p:custDataLst>
          </p:nvPr>
        </p:nvSpPr>
        <p:spPr>
          <a:xfrm rot="10800000">
            <a:off x="879792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4" name="椭圆 21"/>
          <p:cNvSpPr>
            <a:spLocks noChangeAspect="1"/>
          </p:cNvSpPr>
          <p:nvPr userDrawn="1">
            <p:custDataLst>
              <p:tags r:id="rId4"/>
            </p:custDataLst>
          </p:nvPr>
        </p:nvSpPr>
        <p:spPr>
          <a:xfrm rot="10800000">
            <a:off x="879792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6" name="椭圆 16"/>
          <p:cNvSpPr>
            <a:spLocks noChangeAspect="1"/>
          </p:cNvSpPr>
          <p:nvPr userDrawn="1">
            <p:custDataLst>
              <p:tags r:id="rId5"/>
            </p:custDataLst>
          </p:nvPr>
        </p:nvSpPr>
        <p:spPr>
          <a:xfrm rot="10800000">
            <a:off x="9202420"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8" name="椭圆 18"/>
          <p:cNvSpPr>
            <a:spLocks noChangeAspect="1"/>
          </p:cNvSpPr>
          <p:nvPr userDrawn="1">
            <p:custDataLst>
              <p:tags r:id="rId6"/>
            </p:custDataLst>
          </p:nvPr>
        </p:nvSpPr>
        <p:spPr>
          <a:xfrm rot="10800000">
            <a:off x="9202420"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0" name="椭圆 14"/>
          <p:cNvSpPr>
            <a:spLocks noChangeAspect="1"/>
          </p:cNvSpPr>
          <p:nvPr userDrawn="1">
            <p:custDataLst>
              <p:tags r:id="rId7"/>
            </p:custDataLst>
          </p:nvPr>
        </p:nvSpPr>
        <p:spPr>
          <a:xfrm rot="10800000">
            <a:off x="960691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2" name="椭圆 15"/>
          <p:cNvSpPr>
            <a:spLocks noChangeAspect="1"/>
          </p:cNvSpPr>
          <p:nvPr userDrawn="1">
            <p:custDataLst>
              <p:tags r:id="rId8"/>
            </p:custDataLst>
          </p:nvPr>
        </p:nvSpPr>
        <p:spPr>
          <a:xfrm rot="10800000">
            <a:off x="960691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4" name="任意多边形: 形状 25"/>
          <p:cNvSpPr/>
          <p:nvPr userDrawn="1">
            <p:custDataLst>
              <p:tags r:id="rId9"/>
            </p:custDataLst>
          </p:nvPr>
        </p:nvSpPr>
        <p:spPr>
          <a:xfrm>
            <a:off x="9776460" y="4785995"/>
            <a:ext cx="2415540" cy="1172846"/>
          </a:xfrm>
          <a:custGeom>
            <a:gdLst>
              <a:gd name="connsiteX0" fmla="*/ 586423 w 2415540"/>
              <a:gd name="connsiteY0" fmla="*/ 0 h 1172846"/>
              <a:gd name="connsiteX1" fmla="*/ 2415540 w 2415540"/>
              <a:gd name="connsiteY1" fmla="*/ 0 h 1172846"/>
              <a:gd name="connsiteX2" fmla="*/ 2415540 w 2415540"/>
              <a:gd name="connsiteY2" fmla="*/ 1172846 h 1172846"/>
              <a:gd name="connsiteX3" fmla="*/ 586423 w 2415540"/>
              <a:gd name="connsiteY3" fmla="*/ 1172845 h 1172846"/>
              <a:gd name="connsiteX4" fmla="*/ 11914 w 2415540"/>
              <a:gd name="connsiteY4" fmla="*/ 704607 h 1172846"/>
              <a:gd name="connsiteX5" fmla="*/ 0 w 2415540"/>
              <a:gd name="connsiteY5" fmla="*/ 586423 h 1172846"/>
              <a:gd name="connsiteX6" fmla="*/ 11914 w 2415540"/>
              <a:gd name="connsiteY6" fmla="*/ 468238 h 1172846"/>
              <a:gd name="connsiteX7" fmla="*/ 586423 w 241554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5540" h="1172846">
                <a:moveTo>
                  <a:pt x="586423" y="0"/>
                </a:moveTo>
                <a:lnTo>
                  <a:pt x="2415540" y="0"/>
                </a:lnTo>
                <a:lnTo>
                  <a:pt x="2415540" y="1172846"/>
                </a:lnTo>
                <a:lnTo>
                  <a:pt x="586423" y="1172845"/>
                </a:lnTo>
                <a:cubicBezTo>
                  <a:pt x="303035" y="1172845"/>
                  <a:pt x="66596" y="971830"/>
                  <a:pt x="11914" y="704607"/>
                </a:cubicBezTo>
                <a:lnTo>
                  <a:pt x="0" y="586423"/>
                </a:lnTo>
                <a:lnTo>
                  <a:pt x="11914" y="468238"/>
                </a:lnTo>
                <a:cubicBezTo>
                  <a:pt x="66596" y="201016"/>
                  <a:pt x="303035" y="0"/>
                  <a:pt x="586423" y="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6" name="任意多边形: 形状 27"/>
          <p:cNvSpPr/>
          <p:nvPr userDrawn="1">
            <p:custDataLst>
              <p:tags r:id="rId10"/>
            </p:custDataLst>
          </p:nvPr>
        </p:nvSpPr>
        <p:spPr>
          <a:xfrm>
            <a:off x="1626870" y="0"/>
            <a:ext cx="1257935" cy="62865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8" name="任意多边形: 形状 28"/>
          <p:cNvSpPr/>
          <p:nvPr userDrawn="1">
            <p:custDataLst>
              <p:tags r:id="rId11"/>
            </p:custDataLst>
          </p:nvPr>
        </p:nvSpPr>
        <p:spPr>
          <a:xfrm>
            <a:off x="1452880" y="0"/>
            <a:ext cx="1605915" cy="80264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0" name="任意多边形: 形状 29"/>
          <p:cNvSpPr/>
          <p:nvPr userDrawn="1">
            <p:custDataLst>
              <p:tags r:id="rId12"/>
            </p:custDataLst>
          </p:nvPr>
        </p:nvSpPr>
        <p:spPr>
          <a:xfrm>
            <a:off x="1285240" y="0"/>
            <a:ext cx="1941195" cy="9709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2" name="任意多边形: 形状 30"/>
          <p:cNvSpPr/>
          <p:nvPr userDrawn="1">
            <p:custDataLst>
              <p:tags r:id="rId13"/>
            </p:custDataLst>
          </p:nvPr>
        </p:nvSpPr>
        <p:spPr>
          <a:xfrm>
            <a:off x="1103630" y="0"/>
            <a:ext cx="2304415" cy="115252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4" name="任意多边形: 形状 31"/>
          <p:cNvSpPr/>
          <p:nvPr userDrawn="1">
            <p:custDataLst>
              <p:tags r:id="rId14"/>
            </p:custDataLst>
          </p:nvPr>
        </p:nvSpPr>
        <p:spPr>
          <a:xfrm>
            <a:off x="890905" y="0"/>
            <a:ext cx="2728595" cy="13646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2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6" name="标题 1"/>
          <p:cNvSpPr>
            <a:spLocks noGrp="1"/>
          </p:cNvSpPr>
          <p:nvPr>
            <p:ph type="ctrTitle" hasCustomPrompt="1"/>
            <p:custDataLst>
              <p:tags r:id="rId15"/>
            </p:custDataLst>
          </p:nvPr>
        </p:nvSpPr>
        <p:spPr>
          <a:xfrm>
            <a:off x="838200" y="1200313"/>
            <a:ext cx="8768398" cy="2255687"/>
          </a:xfrm>
        </p:spPr>
        <p:txBody>
          <a:bodyPr anchor="b"/>
          <a:lstStyle>
            <a:lvl1pPr algn="l">
              <a:lnSpc>
                <a:spcPct val="100000"/>
              </a:lnSpc>
              <a:defRPr sz="6000"/>
            </a:lvl1pPr>
          </a:lstStyle>
          <a:p>
            <a:r>
              <a:rPr lang="zh-CN" altLang="en-US"/>
              <a:t>单击编辑母版标题样式</a:t>
            </a:r>
            <a:endParaRPr lang="zh-CN" altLang="en-US"/>
          </a:p>
        </p:txBody>
      </p:sp>
      <p:sp>
        <p:nvSpPr>
          <p:cNvPr id="1048908" name="日期占位符 3"/>
          <p:cNvSpPr>
            <a:spLocks noGrp="1"/>
          </p:cNvSpPr>
          <p:nvPr>
            <p:ph type="dt" sz="half" idx="10"/>
            <p:custDataLst>
              <p:tags r:id="rId16"/>
            </p:custDataLst>
          </p:nvPr>
        </p:nvSpPr>
        <p:spPr/>
        <p:txBody>
          <a:bodyPr/>
          <a:lstStyle/>
          <a:p>
            <a:fld id="{5592522B-0F24-4480-B9DD-A9474A6880D6}" type="datetimeFigureOut">
              <a:rPr lang="zh-CN" altLang="en-US" smtClean="0"/>
              <a:t/>
            </a:fld>
            <a:endParaRPr lang="zh-CN" altLang="en-US"/>
          </a:p>
        </p:txBody>
      </p:sp>
      <p:sp>
        <p:nvSpPr>
          <p:cNvPr id="1048910" name="页脚占位符 4"/>
          <p:cNvSpPr>
            <a:spLocks noGrp="1"/>
          </p:cNvSpPr>
          <p:nvPr>
            <p:ph type="ftr" sz="quarter" idx="11"/>
            <p:custDataLst>
              <p:tags r:id="rId17"/>
            </p:custDataLst>
          </p:nvPr>
        </p:nvSpPr>
        <p:spPr/>
        <p:txBody>
          <a:bodyPr/>
          <a:lstStyle/>
          <a:p>
            <a:endParaRPr lang="zh-CN" altLang="en-US"/>
          </a:p>
        </p:txBody>
      </p:sp>
      <p:sp>
        <p:nvSpPr>
          <p:cNvPr id="1048912" name="灯片编号占位符 5"/>
          <p:cNvSpPr>
            <a:spLocks noGrp="1"/>
          </p:cNvSpPr>
          <p:nvPr>
            <p:ph type="sldNum" sz="quarter" idx="12"/>
            <p:custDataLst>
              <p:tags r:id="rId18"/>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8914" name="文本占位符 9"/>
          <p:cNvSpPr>
            <a:spLocks noGrp="1"/>
          </p:cNvSpPr>
          <p:nvPr>
            <p:ph type="body" sz="quarter" idx="13" hasCustomPrompt="1"/>
            <p:custDataLst>
              <p:tags r:id="rId19"/>
            </p:custDataLst>
          </p:nvPr>
        </p:nvSpPr>
        <p:spPr>
          <a:xfrm>
            <a:off x="886326" y="5123536"/>
            <a:ext cx="5711905" cy="834976"/>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048916" name="文本占位符 13"/>
          <p:cNvSpPr>
            <a:spLocks noGrp="1"/>
          </p:cNvSpPr>
          <p:nvPr>
            <p:ph type="body" sz="quarter" idx="14" hasCustomPrompt="1"/>
            <p:custDataLst>
              <p:tags r:id="rId20"/>
            </p:custDataLst>
          </p:nvPr>
        </p:nvSpPr>
        <p:spPr>
          <a:xfrm>
            <a:off x="3718231" y="3919467"/>
            <a:ext cx="2880000" cy="1025602"/>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1048918" name="文本占位符 23"/>
          <p:cNvSpPr>
            <a:spLocks noGrp="1"/>
          </p:cNvSpPr>
          <p:nvPr>
            <p:ph type="body" sz="quarter" idx="17" hasCustomPrompt="1"/>
            <p:custDataLst>
              <p:tags r:id="rId21"/>
            </p:custDataLst>
          </p:nvPr>
        </p:nvSpPr>
        <p:spPr>
          <a:xfrm>
            <a:off x="886326" y="3921543"/>
            <a:ext cx="2743200" cy="1025602"/>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27.xml" /><Relationship Id="rId13" Type="http://schemas.openxmlformats.org/officeDocument/2006/relationships/tags" Target="../tags/tag128.xml" /><Relationship Id="rId14" Type="http://schemas.openxmlformats.org/officeDocument/2006/relationships/tags" Target="../tags/tag129.xml" /><Relationship Id="rId15" Type="http://schemas.openxmlformats.org/officeDocument/2006/relationships/tags" Target="../tags/tag130.xml" /><Relationship Id="rId16" Type="http://schemas.openxmlformats.org/officeDocument/2006/relationships/tags" Target="../tags/tag131.xml" /><Relationship Id="rId17" Type="http://schemas.openxmlformats.org/officeDocument/2006/relationships/tags" Target="../tags/tag132.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6" name="标题占位符 1"/>
          <p:cNvSpPr>
            <a:spLocks noGrp="1"/>
          </p:cNvSpPr>
          <p:nvPr>
            <p:ph type="title"/>
            <p:custDataLst>
              <p:tags r:id="rId12"/>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3"/>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0" name="日期占位符 3"/>
          <p:cNvSpPr>
            <a:spLocks noGrp="1"/>
          </p:cNvSpPr>
          <p:nvPr>
            <p:ph type="dt" sz="half" idx="2"/>
            <p:custDataLst>
              <p:tags r:id="rId14"/>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15"/>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16"/>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6" name="KSO_TEMPLATE" hidden="1"/>
          <p:cNvSpPr/>
          <p:nvPr userDrawn="1">
            <p:custDataLst>
              <p:tags r:id="rId17"/>
            </p:custDataLst>
          </p:nvPr>
        </p:nvSpPr>
        <p:spPr>
          <a:xfrm flipH="1">
            <a:off x="0" y="0"/>
            <a:ext cx="0" cy="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94908" r:id="rId2"/>
    <p:sldLayoutId id="2147494909" r:id="rId3"/>
    <p:sldLayoutId id="2147494910" r:id="rId4"/>
    <p:sldLayoutId id="2147494911" r:id="rId5"/>
    <p:sldLayoutId id="2147494912" r:id="rId6"/>
    <p:sldLayoutId id="2147494913" r:id="rId7"/>
    <p:sldLayoutId id="2147494914" r:id="rId8"/>
    <p:sldLayoutId id="2147494915" r:id="rId9"/>
    <p:sldLayoutId id="2147494916" r:id="rId10"/>
    <p:sldLayoutId id="2147494917" r:id="rId11"/>
  </p:sldLayoutIdLst>
  <p:transition/>
  <p:timing/>
  <p:txStyles>
    <p:titleStyle>
      <a:lvl1pPr algn="l" defTabSz="914400" rtl="0" eaLnBrk="1" latinLnBrk="0" hangingPunct="1">
        <a:lnSpc>
          <a:spcPct val="100000"/>
        </a:lnSpc>
        <a:spcBef>
          <a:spcPct val="0"/>
        </a:spcBef>
        <a:buNone/>
        <a:defRPr sz="3600" b="1" kern="1200">
          <a:solidFill>
            <a:schemeClr val="accent4"/>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46.xml" /><Relationship Id="rId11" Type="http://schemas.openxmlformats.org/officeDocument/2006/relationships/tags" Target="../tags/tag147.xml" /><Relationship Id="rId12" Type="http://schemas.openxmlformats.org/officeDocument/2006/relationships/tags" Target="../tags/tag148.xml" /><Relationship Id="rId13" Type="http://schemas.openxmlformats.org/officeDocument/2006/relationships/tags" Target="../tags/tag149.xml" /><Relationship Id="rId14" Type="http://schemas.openxmlformats.org/officeDocument/2006/relationships/tags" Target="../tags/tag150.xml" /><Relationship Id="rId15" Type="http://schemas.openxmlformats.org/officeDocument/2006/relationships/tags" Target="../tags/tag151.xml" /><Relationship Id="rId16" Type="http://schemas.openxmlformats.org/officeDocument/2006/relationships/tags" Target="../tags/tag152.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tags" Target="../tags/tag143.xml" /><Relationship Id="rId8" Type="http://schemas.openxmlformats.org/officeDocument/2006/relationships/tags" Target="../tags/tag144.xml" /><Relationship Id="rId9" Type="http://schemas.openxmlformats.org/officeDocument/2006/relationships/tags" Target="../tags/tag14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3.xml" /><Relationship Id="rId3" Type="http://schemas.openxmlformats.org/officeDocument/2006/relationships/tags" Target="../tags/tag154.xml" /><Relationship Id="rId4" Type="http://schemas.openxmlformats.org/officeDocument/2006/relationships/tags" Target="../tags/tag15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6.xml" /><Relationship Id="rId3" Type="http://schemas.openxmlformats.org/officeDocument/2006/relationships/tags" Target="../tags/tag157.xml" /><Relationship Id="rId4" Type="http://schemas.openxmlformats.org/officeDocument/2006/relationships/tags" Target="../tags/tag15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7.xml" /><Relationship Id="rId11" Type="http://schemas.openxmlformats.org/officeDocument/2006/relationships/tags" Target="../tags/tag168.xml" /><Relationship Id="rId12" Type="http://schemas.openxmlformats.org/officeDocument/2006/relationships/tags" Target="../tags/tag169.xml" /><Relationship Id="rId13" Type="http://schemas.openxmlformats.org/officeDocument/2006/relationships/tags" Target="../tags/tag170.xml" /><Relationship Id="rId14" Type="http://schemas.openxmlformats.org/officeDocument/2006/relationships/tags" Target="../tags/tag171.xml" /><Relationship Id="rId15" Type="http://schemas.openxmlformats.org/officeDocument/2006/relationships/tags" Target="../tags/tag172.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 Id="rId6" Type="http://schemas.openxmlformats.org/officeDocument/2006/relationships/tags" Target="../tags/tag163.xml" /><Relationship Id="rId7" Type="http://schemas.openxmlformats.org/officeDocument/2006/relationships/tags" Target="../tags/tag164.xml" /><Relationship Id="rId8" Type="http://schemas.openxmlformats.org/officeDocument/2006/relationships/tags" Target="../tags/tag165.xml" /><Relationship Id="rId9" Type="http://schemas.openxmlformats.org/officeDocument/2006/relationships/tags" Target="../tags/tag16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1.xml" /><Relationship Id="rId11" Type="http://schemas.openxmlformats.org/officeDocument/2006/relationships/tags" Target="../tags/tag182.xml" /><Relationship Id="rId12" Type="http://schemas.openxmlformats.org/officeDocument/2006/relationships/tags" Target="../tags/tag183.xml" /><Relationship Id="rId13" Type="http://schemas.openxmlformats.org/officeDocument/2006/relationships/tags" Target="../tags/tag184.xml" /><Relationship Id="rId2" Type="http://schemas.openxmlformats.org/officeDocument/2006/relationships/tags" Target="../tags/tag173.xml" /><Relationship Id="rId3" Type="http://schemas.openxmlformats.org/officeDocument/2006/relationships/tags" Target="../tags/tag174.xml" /><Relationship Id="rId4" Type="http://schemas.openxmlformats.org/officeDocument/2006/relationships/tags" Target="../tags/tag175.xml" /><Relationship Id="rId5" Type="http://schemas.openxmlformats.org/officeDocument/2006/relationships/tags" Target="../tags/tag176.xml" /><Relationship Id="rId6" Type="http://schemas.openxmlformats.org/officeDocument/2006/relationships/tags" Target="../tags/tag177.xml" /><Relationship Id="rId7" Type="http://schemas.openxmlformats.org/officeDocument/2006/relationships/tags" Target="../tags/tag178.xml" /><Relationship Id="rId8" Type="http://schemas.openxmlformats.org/officeDocument/2006/relationships/tags" Target="../tags/tag179.xml" /><Relationship Id="rId9" Type="http://schemas.openxmlformats.org/officeDocument/2006/relationships/tags" Target="../tags/tag18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3.xml" /><Relationship Id="rId11" Type="http://schemas.openxmlformats.org/officeDocument/2006/relationships/tags" Target="../tags/tag194.xml" /><Relationship Id="rId12" Type="http://schemas.openxmlformats.org/officeDocument/2006/relationships/tags" Target="../tags/tag195.xml" /><Relationship Id="rId13" Type="http://schemas.openxmlformats.org/officeDocument/2006/relationships/tags" Target="../tags/tag196.xml" /><Relationship Id="rId14" Type="http://schemas.openxmlformats.org/officeDocument/2006/relationships/tags" Target="../tags/tag197.xml" /><Relationship Id="rId15" Type="http://schemas.openxmlformats.org/officeDocument/2006/relationships/tags" Target="../tags/tag198.xml" /><Relationship Id="rId16" Type="http://schemas.openxmlformats.org/officeDocument/2006/relationships/tags" Target="../tags/tag199.xml" /><Relationship Id="rId17" Type="http://schemas.openxmlformats.org/officeDocument/2006/relationships/tags" Target="../tags/tag200.xml" /><Relationship Id="rId18" Type="http://schemas.openxmlformats.org/officeDocument/2006/relationships/tags" Target="../tags/tag201.xml" /><Relationship Id="rId19" Type="http://schemas.openxmlformats.org/officeDocument/2006/relationships/tags" Target="../tags/tag202.xml" /><Relationship Id="rId2" Type="http://schemas.openxmlformats.org/officeDocument/2006/relationships/tags" Target="../tags/tag185.xml" /><Relationship Id="rId20" Type="http://schemas.openxmlformats.org/officeDocument/2006/relationships/tags" Target="../tags/tag203.xml" /><Relationship Id="rId21" Type="http://schemas.openxmlformats.org/officeDocument/2006/relationships/tags" Target="../tags/tag204.xml" /><Relationship Id="rId3" Type="http://schemas.openxmlformats.org/officeDocument/2006/relationships/tags" Target="../tags/tag186.xml" /><Relationship Id="rId4" Type="http://schemas.openxmlformats.org/officeDocument/2006/relationships/tags" Target="../tags/tag187.xml" /><Relationship Id="rId5" Type="http://schemas.openxmlformats.org/officeDocument/2006/relationships/tags" Target="../tags/tag188.xml" /><Relationship Id="rId6" Type="http://schemas.openxmlformats.org/officeDocument/2006/relationships/tags" Target="../tags/tag189.xml" /><Relationship Id="rId7" Type="http://schemas.openxmlformats.org/officeDocument/2006/relationships/tags" Target="../tags/tag190.xml" /><Relationship Id="rId8" Type="http://schemas.openxmlformats.org/officeDocument/2006/relationships/tags" Target="../tags/tag191.xml" /><Relationship Id="rId9" Type="http://schemas.openxmlformats.org/officeDocument/2006/relationships/tags" Target="../tags/tag19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5.xml" /><Relationship Id="rId3" Type="http://schemas.openxmlformats.org/officeDocument/2006/relationships/tags" Target="../tags/tag206.xml" /><Relationship Id="rId4" Type="http://schemas.openxmlformats.org/officeDocument/2006/relationships/tags" Target="../tags/tag20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6.xml" /><Relationship Id="rId11" Type="http://schemas.openxmlformats.org/officeDocument/2006/relationships/tags" Target="../tags/tag217.xml" /><Relationship Id="rId12" Type="http://schemas.openxmlformats.org/officeDocument/2006/relationships/tags" Target="../tags/tag218.xml" /><Relationship Id="rId13" Type="http://schemas.openxmlformats.org/officeDocument/2006/relationships/tags" Target="../tags/tag219.xml" /><Relationship Id="rId2" Type="http://schemas.openxmlformats.org/officeDocument/2006/relationships/tags" Target="../tags/tag208.xml" /><Relationship Id="rId3" Type="http://schemas.openxmlformats.org/officeDocument/2006/relationships/tags" Target="../tags/tag209.xml" /><Relationship Id="rId4" Type="http://schemas.openxmlformats.org/officeDocument/2006/relationships/tags" Target="../tags/tag210.xml" /><Relationship Id="rId5" Type="http://schemas.openxmlformats.org/officeDocument/2006/relationships/tags" Target="../tags/tag211.xml" /><Relationship Id="rId6" Type="http://schemas.openxmlformats.org/officeDocument/2006/relationships/tags" Target="../tags/tag212.xml" /><Relationship Id="rId7" Type="http://schemas.openxmlformats.org/officeDocument/2006/relationships/tags" Target="../tags/tag213.xml" /><Relationship Id="rId8" Type="http://schemas.openxmlformats.org/officeDocument/2006/relationships/tags" Target="../tags/tag214.xml" /><Relationship Id="rId9" Type="http://schemas.openxmlformats.org/officeDocument/2006/relationships/tags" Target="../tags/tag2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8.xml" /><Relationship Id="rId11" Type="http://schemas.openxmlformats.org/officeDocument/2006/relationships/tags" Target="../tags/tag229.xml" /><Relationship Id="rId12" Type="http://schemas.openxmlformats.org/officeDocument/2006/relationships/tags" Target="../tags/tag230.xml" /><Relationship Id="rId13" Type="http://schemas.openxmlformats.org/officeDocument/2006/relationships/tags" Target="../tags/tag231.xml" /><Relationship Id="rId2" Type="http://schemas.openxmlformats.org/officeDocument/2006/relationships/tags" Target="../tags/tag220.xml" /><Relationship Id="rId3" Type="http://schemas.openxmlformats.org/officeDocument/2006/relationships/tags" Target="../tags/tag221.xml" /><Relationship Id="rId4" Type="http://schemas.openxmlformats.org/officeDocument/2006/relationships/tags" Target="../tags/tag222.xml" /><Relationship Id="rId5" Type="http://schemas.openxmlformats.org/officeDocument/2006/relationships/tags" Target="../tags/tag223.xml" /><Relationship Id="rId6" Type="http://schemas.openxmlformats.org/officeDocument/2006/relationships/tags" Target="../tags/tag224.xml" /><Relationship Id="rId7" Type="http://schemas.openxmlformats.org/officeDocument/2006/relationships/tags" Target="../tags/tag225.xml" /><Relationship Id="rId8" Type="http://schemas.openxmlformats.org/officeDocument/2006/relationships/tags" Target="../tags/tag226.xml" /><Relationship Id="rId9" Type="http://schemas.openxmlformats.org/officeDocument/2006/relationships/tags" Target="../tags/tag22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0.xml" /><Relationship Id="rId11" Type="http://schemas.openxmlformats.org/officeDocument/2006/relationships/tags" Target="../tags/tag241.xml" /><Relationship Id="rId12" Type="http://schemas.openxmlformats.org/officeDocument/2006/relationships/tags" Target="../tags/tag242.xml" /><Relationship Id="rId13" Type="http://schemas.openxmlformats.org/officeDocument/2006/relationships/tags" Target="../tags/tag243.xml" /><Relationship Id="rId2" Type="http://schemas.openxmlformats.org/officeDocument/2006/relationships/tags" Target="../tags/tag232.xml" /><Relationship Id="rId3" Type="http://schemas.openxmlformats.org/officeDocument/2006/relationships/tags" Target="../tags/tag233.xml" /><Relationship Id="rId4" Type="http://schemas.openxmlformats.org/officeDocument/2006/relationships/tags" Target="../tags/tag234.xml" /><Relationship Id="rId5" Type="http://schemas.openxmlformats.org/officeDocument/2006/relationships/tags" Target="../tags/tag235.xml" /><Relationship Id="rId6" Type="http://schemas.openxmlformats.org/officeDocument/2006/relationships/tags" Target="../tags/tag236.xml" /><Relationship Id="rId7" Type="http://schemas.openxmlformats.org/officeDocument/2006/relationships/tags" Target="../tags/tag237.xml" /><Relationship Id="rId8" Type="http://schemas.openxmlformats.org/officeDocument/2006/relationships/tags" Target="../tags/tag238.xml" /><Relationship Id="rId9" Type="http://schemas.openxmlformats.org/officeDocument/2006/relationships/tags" Target="../tags/tag23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44.xml" /><Relationship Id="rId3" Type="http://schemas.openxmlformats.org/officeDocument/2006/relationships/tags" Target="../tags/tag245.xml" /><Relationship Id="rId4" Type="http://schemas.openxmlformats.org/officeDocument/2006/relationships/tags" Target="../tags/tag246.xml" /><Relationship Id="rId5" Type="http://schemas.openxmlformats.org/officeDocument/2006/relationships/tags" Target="../tags/tag24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48.xml" /><Relationship Id="rId3" Type="http://schemas.openxmlformats.org/officeDocument/2006/relationships/tags" Target="../tags/tag249.xml" /><Relationship Id="rId4" Type="http://schemas.openxmlformats.org/officeDocument/2006/relationships/tags" Target="../tags/tag25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51.xml" /><Relationship Id="rId3" Type="http://schemas.openxmlformats.org/officeDocument/2006/relationships/tags" Target="../tags/tag252.xml" /><Relationship Id="rId4" Type="http://schemas.openxmlformats.org/officeDocument/2006/relationships/tags" Target="../tags/tag253.xml" /><Relationship Id="rId5" Type="http://schemas.openxmlformats.org/officeDocument/2006/relationships/tags" Target="../tags/tag25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3.xml" /><Relationship Id="rId11" Type="http://schemas.openxmlformats.org/officeDocument/2006/relationships/tags" Target="../tags/tag264.xml" /><Relationship Id="rId12" Type="http://schemas.openxmlformats.org/officeDocument/2006/relationships/tags" Target="../tags/tag265.xml" /><Relationship Id="rId13" Type="http://schemas.openxmlformats.org/officeDocument/2006/relationships/tags" Target="../tags/tag266.xml" /><Relationship Id="rId2" Type="http://schemas.openxmlformats.org/officeDocument/2006/relationships/tags" Target="../tags/tag255.xml" /><Relationship Id="rId3" Type="http://schemas.openxmlformats.org/officeDocument/2006/relationships/tags" Target="../tags/tag256.xml" /><Relationship Id="rId4" Type="http://schemas.openxmlformats.org/officeDocument/2006/relationships/tags" Target="../tags/tag257.xml" /><Relationship Id="rId5" Type="http://schemas.openxmlformats.org/officeDocument/2006/relationships/tags" Target="../tags/tag258.xml" /><Relationship Id="rId6" Type="http://schemas.openxmlformats.org/officeDocument/2006/relationships/tags" Target="../tags/tag259.xml" /><Relationship Id="rId7" Type="http://schemas.openxmlformats.org/officeDocument/2006/relationships/tags" Target="../tags/tag260.xml" /><Relationship Id="rId8" Type="http://schemas.openxmlformats.org/officeDocument/2006/relationships/tags" Target="../tags/tag261.xml" /><Relationship Id="rId9" Type="http://schemas.openxmlformats.org/officeDocument/2006/relationships/tags" Target="../tags/tag26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5140122323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838200" y="2131488"/>
            <a:ext cx="8708376" cy="1800000"/>
          </a:xfrm>
        </p:spPr>
        <p:txBody>
          <a:bodyPr/>
          <a:lstStyle/>
          <a:p>
            <a:r>
              <a:rPr lang="zh-CN" altLang="en-US"/>
              <a:t>青少年新概念2第14单元</a:t>
            </a:r>
            <a:endParaRPr lang="zh-CN" altLang="en-US"/>
          </a:p>
        </p:txBody>
      </p:sp>
      <p:sp>
        <p:nvSpPr>
          <p:cNvPr id="1048650" name="公司名"/>
          <p:cNvSpPr>
            <a:spLocks noGrp="1"/>
          </p:cNvSpPr>
          <p:nvPr>
            <p:ph type="body" sz="quarter" idx="13"/>
            <p:custDataLst>
              <p:tags r:id="rId3"/>
            </p:custDataLst>
          </p:nvPr>
        </p:nvSpPr>
        <p:spPr>
          <a:xfrm>
            <a:off x="842642" y="5230368"/>
            <a:ext cx="2743199" cy="976128"/>
          </a:xfrm>
        </p:spPr>
        <p:txBody>
          <a:bodyPr/>
          <a:lstStyle/>
          <a:p>
            <a:r>
              <a:rPr lang="en-US" altLang="zh-CN"/>
              <a:t>YOUR LOGO</a:t>
            </a:r>
            <a:endParaRPr lang="zh-CN" altLang="en-US"/>
          </a:p>
        </p:txBody>
      </p:sp>
      <p:sp>
        <p:nvSpPr>
          <p:cNvPr id="1048652" name="日期时间"/>
          <p:cNvSpPr>
            <a:spLocks noGrp="1"/>
          </p:cNvSpPr>
          <p:nvPr>
            <p:ph type="body" sz="quarter" idx="14"/>
            <p:custDataLst>
              <p:tags r:id="rId4"/>
            </p:custDataLst>
          </p:nvPr>
        </p:nvSpPr>
        <p:spPr>
          <a:xfrm>
            <a:off x="3360716" y="4168127"/>
            <a:ext cx="2950805" cy="976128"/>
          </a:xfrm>
        </p:spPr>
        <p:txBody>
          <a:bodyPr/>
          <a:lstStyle/>
          <a:p>
            <a:r>
              <a:rPr lang="zh-CN" altLang="en-US"/>
              <a:t>汇报时间：</a:t>
            </a:r>
            <a:r>
              <a:rPr lang="en-US" altLang="zh-CN"/>
              <a:t>20XX/XX/XX</a:t>
            </a:r>
            <a:endParaRPr lang="en-US" altLang="zh-CN"/>
          </a:p>
        </p:txBody>
      </p:sp>
      <p:sp>
        <p:nvSpPr>
          <p:cNvPr id="1048654" name="署名"/>
          <p:cNvSpPr>
            <a:spLocks noGrp="1"/>
          </p:cNvSpPr>
          <p:nvPr>
            <p:ph type="body" sz="quarter" idx="17"/>
            <p:custDataLst>
              <p:tags r:id="rId5"/>
            </p:custDataLst>
          </p:nvPr>
        </p:nvSpPr>
        <p:spPr>
          <a:xfrm>
            <a:off x="838200" y="4168895"/>
            <a:ext cx="2463645" cy="976128"/>
          </a:xfrm>
        </p:spPr>
        <p:txBody>
          <a:bodyPr>
            <a:normAutofit/>
          </a:bodyPr>
          <a:lstStyle/>
          <a:p>
            <a:r>
              <a:rPr lang="zh-CN" altLang="en-US"/>
              <a:t>汇报人：</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1" name=""/>
        <p:cNvGrpSpPr/>
        <p:nvPr/>
      </p:nvGrpSpPr>
      <p:grpSpPr>
        <a:xfrm>
          <a:off x="0" y="0"/>
          <a:ext cx="0" cy="0"/>
        </a:xfrm>
      </p:grpSpPr>
      <p:sp>
        <p:nvSpPr>
          <p:cNvPr id="1048974" name="序号"/>
          <p:cNvSpPr txBox="1"/>
          <p:nvPr>
            <p:custDataLst>
              <p:tags r:id="rId2"/>
            </p:custDataLst>
          </p:nvPr>
        </p:nvSpPr>
        <p:spPr>
          <a:xfrm>
            <a:off x="6299200" y="669290"/>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1</a:t>
            </a:r>
            <a:endParaRPr lang="en-US" sz="2400" b="1">
              <a:solidFill>
                <a:schemeClr val="lt1">
                  <a:lumMod val="100000"/>
                </a:schemeClr>
              </a:solidFill>
              <a:latin typeface="+mj-ea"/>
              <a:ea typeface="+mj-ea"/>
            </a:endParaRPr>
          </a:p>
        </p:txBody>
      </p:sp>
      <p:sp>
        <p:nvSpPr>
          <p:cNvPr id="1048976" name="项标题"/>
          <p:cNvSpPr txBox="1"/>
          <p:nvPr>
            <p:custDataLst>
              <p:tags r:id="rId3"/>
            </p:custDataLst>
          </p:nvPr>
        </p:nvSpPr>
        <p:spPr>
          <a:xfrm>
            <a:off x="7138670" y="74104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单击添加目录项标题</a:t>
            </a:r>
            <a:endParaRPr lang="zh-CN" altLang="en-US" sz="2800" b="1" spc="300">
              <a:solidFill>
                <a:schemeClr val="accent4"/>
              </a:solidFill>
              <a:latin typeface="+mj-ea"/>
              <a:ea typeface="+mj-ea"/>
            </a:endParaRPr>
          </a:p>
        </p:txBody>
      </p:sp>
      <p:sp>
        <p:nvSpPr>
          <p:cNvPr id="1048978" name="序号"/>
          <p:cNvSpPr txBox="1"/>
          <p:nvPr>
            <p:custDataLst>
              <p:tags r:id="rId4"/>
            </p:custDataLst>
          </p:nvPr>
        </p:nvSpPr>
        <p:spPr>
          <a:xfrm>
            <a:off x="6299200" y="1643380"/>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2</a:t>
            </a:r>
            <a:endParaRPr lang="en-US" sz="2400" b="1">
              <a:solidFill>
                <a:schemeClr val="lt1">
                  <a:lumMod val="100000"/>
                </a:schemeClr>
              </a:solidFill>
              <a:latin typeface="+mj-ea"/>
              <a:ea typeface="+mj-ea"/>
            </a:endParaRPr>
          </a:p>
        </p:txBody>
      </p:sp>
      <p:sp>
        <p:nvSpPr>
          <p:cNvPr id="1048980" name="项标题"/>
          <p:cNvSpPr txBox="1"/>
          <p:nvPr>
            <p:custDataLst>
              <p:tags r:id="rId5"/>
            </p:custDataLst>
          </p:nvPr>
        </p:nvSpPr>
        <p:spPr>
          <a:xfrm>
            <a:off x="7138670" y="171513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单元概述</a:t>
            </a:r>
            <a:endParaRPr lang="zh-CN" altLang="en-US" sz="2800" b="1" spc="300">
              <a:solidFill>
                <a:schemeClr val="accent4"/>
              </a:solidFill>
              <a:latin typeface="+mj-ea"/>
              <a:ea typeface="+mj-ea"/>
            </a:endParaRPr>
          </a:p>
        </p:txBody>
      </p:sp>
      <p:sp>
        <p:nvSpPr>
          <p:cNvPr id="1048982" name="序号"/>
          <p:cNvSpPr txBox="1"/>
          <p:nvPr>
            <p:custDataLst>
              <p:tags r:id="rId6"/>
            </p:custDataLst>
          </p:nvPr>
        </p:nvSpPr>
        <p:spPr>
          <a:xfrm>
            <a:off x="6299200" y="261683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3</a:t>
            </a:r>
            <a:endParaRPr lang="en-US" sz="2400" b="1">
              <a:solidFill>
                <a:schemeClr val="lt1">
                  <a:lumMod val="100000"/>
                </a:schemeClr>
              </a:solidFill>
              <a:latin typeface="+mj-ea"/>
              <a:ea typeface="+mj-ea"/>
            </a:endParaRPr>
          </a:p>
        </p:txBody>
      </p:sp>
      <p:sp>
        <p:nvSpPr>
          <p:cNvPr id="1048984" name="项标题"/>
          <p:cNvSpPr txBox="1"/>
          <p:nvPr>
            <p:custDataLst>
              <p:tags r:id="rId7"/>
            </p:custDataLst>
          </p:nvPr>
        </p:nvSpPr>
        <p:spPr>
          <a:xfrm>
            <a:off x="7138670" y="268922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课文讲解</a:t>
            </a:r>
            <a:endParaRPr lang="zh-CN" altLang="en-US" sz="2800" b="1" spc="300">
              <a:solidFill>
                <a:schemeClr val="accent4"/>
              </a:solidFill>
              <a:latin typeface="+mj-ea"/>
              <a:ea typeface="+mj-ea"/>
            </a:endParaRPr>
          </a:p>
        </p:txBody>
      </p:sp>
      <p:sp>
        <p:nvSpPr>
          <p:cNvPr id="1048986" name="序号"/>
          <p:cNvSpPr txBox="1"/>
          <p:nvPr>
            <p:custDataLst>
              <p:tags r:id="rId8"/>
            </p:custDataLst>
          </p:nvPr>
        </p:nvSpPr>
        <p:spPr>
          <a:xfrm>
            <a:off x="6299200" y="359092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4</a:t>
            </a:r>
            <a:endParaRPr lang="en-US" sz="2400" b="1">
              <a:solidFill>
                <a:schemeClr val="lt1">
                  <a:lumMod val="100000"/>
                </a:schemeClr>
              </a:solidFill>
              <a:latin typeface="+mj-ea"/>
              <a:ea typeface="+mj-ea"/>
            </a:endParaRPr>
          </a:p>
        </p:txBody>
      </p:sp>
      <p:sp>
        <p:nvSpPr>
          <p:cNvPr id="1048988" name="项标题"/>
          <p:cNvSpPr txBox="1"/>
          <p:nvPr>
            <p:custDataLst>
              <p:tags r:id="rId9"/>
            </p:custDataLst>
          </p:nvPr>
        </p:nvSpPr>
        <p:spPr>
          <a:xfrm>
            <a:off x="7138670" y="366331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语法学习</a:t>
            </a:r>
            <a:endParaRPr lang="zh-CN" altLang="en-US" sz="2800" b="1" spc="300">
              <a:solidFill>
                <a:schemeClr val="accent4"/>
              </a:solidFill>
              <a:latin typeface="+mj-ea"/>
              <a:ea typeface="+mj-ea"/>
            </a:endParaRPr>
          </a:p>
        </p:txBody>
      </p:sp>
      <p:sp>
        <p:nvSpPr>
          <p:cNvPr id="1048990" name="标题"/>
          <p:cNvSpPr>
            <a:spLocks noGrp="1"/>
          </p:cNvSpPr>
          <p:nvPr>
            <p:ph type="title"/>
            <p:custDataLst>
              <p:tags r:id="rId10"/>
            </p:custDataLst>
          </p:nvPr>
        </p:nvSpPr>
        <p:spPr>
          <a:xfrm>
            <a:off x="1226820" y="2446668"/>
            <a:ext cx="2880000" cy="1081088"/>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1048992" name="副标题"/>
          <p:cNvSpPr>
            <a:spLocks noGrp="1"/>
          </p:cNvSpPr>
          <p:nvPr>
            <p:ph type="body" idx="1"/>
            <p:custDataLst>
              <p:tags r:id="rId11"/>
            </p:custDataLst>
          </p:nvPr>
        </p:nvSpPr>
        <p:spPr>
          <a:xfrm>
            <a:off x="1226821" y="3616668"/>
            <a:ext cx="2880000" cy="504000"/>
          </a:xfrm>
        </p:spPr>
        <p:txBody>
          <a:bodyPr/>
          <a:lstStyle/>
          <a:p>
            <a:r>
              <a:rPr lang="en-US" altLang="zh-CN">
                <a:solidFill>
                  <a:schemeClr val="lt1">
                    <a:lumMod val="100000"/>
                  </a:schemeClr>
                </a:solidFill>
              </a:rPr>
              <a:t>CONTENTS</a:t>
            </a:r>
            <a:endParaRPr lang="zh-CN" altLang="en-US">
              <a:solidFill>
                <a:schemeClr val="lt1">
                  <a:lumMod val="100000"/>
                </a:schemeClr>
              </a:solidFill>
            </a:endParaRPr>
          </a:p>
        </p:txBody>
      </p:sp>
      <p:sp>
        <p:nvSpPr>
          <p:cNvPr id="1048994" name="序号"/>
          <p:cNvSpPr txBox="1"/>
          <p:nvPr>
            <p:custDataLst>
              <p:tags r:id="rId12"/>
            </p:custDataLst>
          </p:nvPr>
        </p:nvSpPr>
        <p:spPr>
          <a:xfrm>
            <a:off x="6299835" y="456501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5</a:t>
            </a:r>
            <a:endParaRPr lang="en-US" sz="2400" b="1">
              <a:solidFill>
                <a:schemeClr val="lt1">
                  <a:lumMod val="100000"/>
                </a:schemeClr>
              </a:solidFill>
              <a:latin typeface="+mj-ea"/>
              <a:ea typeface="+mj-ea"/>
            </a:endParaRPr>
          </a:p>
        </p:txBody>
      </p:sp>
      <p:sp>
        <p:nvSpPr>
          <p:cNvPr id="1048996" name="项标题"/>
          <p:cNvSpPr txBox="1"/>
          <p:nvPr>
            <p:custDataLst>
              <p:tags r:id="rId13"/>
            </p:custDataLst>
          </p:nvPr>
        </p:nvSpPr>
        <p:spPr>
          <a:xfrm>
            <a:off x="7139305" y="463740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写作训练</a:t>
            </a:r>
            <a:endParaRPr lang="zh-CN" altLang="en-US" sz="2800" b="1" spc="300">
              <a:solidFill>
                <a:schemeClr val="accent4"/>
              </a:solidFill>
              <a:latin typeface="+mj-ea"/>
              <a:ea typeface="+mj-ea"/>
            </a:endParaRPr>
          </a:p>
        </p:txBody>
      </p:sp>
      <p:sp>
        <p:nvSpPr>
          <p:cNvPr id="1048998" name="序号"/>
          <p:cNvSpPr txBox="1"/>
          <p:nvPr>
            <p:custDataLst>
              <p:tags r:id="rId14"/>
            </p:custDataLst>
          </p:nvPr>
        </p:nvSpPr>
        <p:spPr>
          <a:xfrm>
            <a:off x="6299200" y="553910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6</a:t>
            </a:r>
            <a:endParaRPr lang="en-US" sz="2400" b="1">
              <a:solidFill>
                <a:schemeClr val="lt1">
                  <a:lumMod val="100000"/>
                </a:schemeClr>
              </a:solidFill>
              <a:latin typeface="+mj-ea"/>
              <a:ea typeface="+mj-ea"/>
            </a:endParaRPr>
          </a:p>
        </p:txBody>
      </p:sp>
      <p:sp>
        <p:nvSpPr>
          <p:cNvPr id="1049000" name="项标题"/>
          <p:cNvSpPr txBox="1"/>
          <p:nvPr>
            <p:custDataLst>
              <p:tags r:id="rId15"/>
            </p:custDataLst>
          </p:nvPr>
        </p:nvSpPr>
        <p:spPr>
          <a:xfrm>
            <a:off x="7138670" y="5610860"/>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听力与口语训练</a:t>
            </a:r>
            <a:endParaRPr lang="zh-CN" altLang="en-US" sz="2800" b="1" spc="300">
              <a:solidFill>
                <a:schemeClr val="accent4"/>
              </a:solidFill>
              <a:latin typeface="+mj-ea"/>
              <a:ea typeface="+mj-ea"/>
            </a:endParaRPr>
          </a:p>
        </p:txBody>
      </p:sp>
    </p:spTree>
    <p:custDataLst>
      <p:tags r:id="rId16"/>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9" name=""/>
        <p:cNvGrpSpPr/>
        <p:nvPr/>
      </p:nvGrpSpPr>
      <p:grpSpPr>
        <a:xfrm>
          <a:off x="0" y="0"/>
          <a:ext cx="0" cy="0"/>
        </a:xfrm>
      </p:grpSpPr>
      <p:sp>
        <p:nvSpPr>
          <p:cNvPr id="1049114" name="标题"/>
          <p:cNvSpPr>
            <a:spLocks noGrp="1"/>
          </p:cNvSpPr>
          <p:nvPr>
            <p:ph type="title"/>
            <p:custDataLst>
              <p:tags r:id="rId2"/>
            </p:custDataLst>
          </p:nvPr>
        </p:nvSpPr>
        <p:spPr>
          <a:xfrm>
            <a:off x="1526400" y="3137808"/>
            <a:ext cx="9144000" cy="2006395"/>
          </a:xfrm>
        </p:spPr>
        <p:txBody>
          <a:bodyPr/>
          <a:lstStyle/>
          <a:p>
            <a:r>
              <a:rPr lang="zh-CN" altLang="en-US"/>
              <a:t>单击此处添加章节标题</a:t>
            </a:r>
            <a:endParaRPr lang="zh-CN" altLang="en-US"/>
          </a:p>
        </p:txBody>
      </p:sp>
      <p:sp>
        <p:nvSpPr>
          <p:cNvPr id="1049116" name="节编号"/>
          <p:cNvSpPr>
            <a:spLocks noGrp="1"/>
          </p:cNvSpPr>
          <p:nvPr>
            <p:ph type="body" sz="quarter" idx="13"/>
            <p:custDataLst>
              <p:tags r:id="rId3"/>
            </p:custDataLst>
          </p:nvPr>
        </p:nvSpPr>
        <p:spPr>
          <a:xfrm>
            <a:off x="1524000" y="728330"/>
            <a:ext cx="9144000" cy="2203901"/>
          </a:xfrm>
        </p:spPr>
        <p:txBody>
          <a:bodyPr/>
          <a:lstStyle/>
          <a:p>
            <a:r>
              <a:rPr lang="en-US" altLang="zh-CN"/>
              <a:t>PRT ONE</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7" name=""/>
        <p:cNvGrpSpPr/>
        <p:nvPr/>
      </p:nvGrpSpPr>
      <p:grpSpPr>
        <a:xfrm>
          <a:off x="0" y="0"/>
          <a:ext cx="0" cy="0"/>
        </a:xfrm>
      </p:grpSpPr>
      <p:sp>
        <p:nvSpPr>
          <p:cNvPr id="1049198" name="标题"/>
          <p:cNvSpPr>
            <a:spLocks noGrp="1"/>
          </p:cNvSpPr>
          <p:nvPr>
            <p:ph type="title"/>
            <p:custDataLst>
              <p:tags r:id="rId2"/>
            </p:custDataLst>
          </p:nvPr>
        </p:nvSpPr>
        <p:spPr>
          <a:xfrm>
            <a:off x="1526400" y="3137808"/>
            <a:ext cx="9144000" cy="2006395"/>
          </a:xfrm>
        </p:spPr>
        <p:txBody>
          <a:bodyPr/>
          <a:lstStyle/>
          <a:p>
            <a:r>
              <a:rPr lang="zh-CN" altLang="en-US"/>
              <a:t>单元概述</a:t>
            </a:r>
            <a:endParaRPr lang="zh-CN" altLang="en-US"/>
          </a:p>
        </p:txBody>
      </p:sp>
      <p:sp>
        <p:nvSpPr>
          <p:cNvPr id="1049200" name="节编号"/>
          <p:cNvSpPr>
            <a:spLocks noGrp="1"/>
          </p:cNvSpPr>
          <p:nvPr>
            <p:ph type="body" sz="quarter" idx="13"/>
            <p:custDataLst>
              <p:tags r:id="rId3"/>
            </p:custDataLst>
          </p:nvPr>
        </p:nvSpPr>
        <p:spPr>
          <a:xfrm>
            <a:off x="1524000" y="728330"/>
            <a:ext cx="9144000" cy="2203901"/>
          </a:xfrm>
        </p:spPr>
        <p:txBody>
          <a:bodyPr/>
          <a:lstStyle/>
          <a:p>
            <a:r>
              <a:rPr lang="en-US" altLang="zh-CN"/>
              <a:t>PRT TWO</a:t>
            </a:r>
            <a:endParaRPr lang="en-US" altLang="zh-CN"/>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5" name=""/>
        <p:cNvGrpSpPr/>
        <p:nvPr/>
      </p:nvGrpSpPr>
      <p:grpSpPr>
        <a:xfrm>
          <a:off x="0" y="0"/>
          <a:ext cx="0" cy="0"/>
        </a:xfrm>
      </p:grpSpPr>
      <p:sp>
        <p:nvSpPr>
          <p:cNvPr id="1049282" name="标题 1"/>
          <p:cNvSpPr>
            <a:spLocks noGrp="1"/>
          </p:cNvSpPr>
          <p:nvPr>
            <p:ph type="title"/>
          </p:nvPr>
        </p:nvSpPr>
        <p:spPr/>
        <p:txBody>
          <a:bodyPr/>
          <a:lstStyle/>
          <a:p>
            <a:r>
              <a:rPr lang="zh-CN" altLang="en-US"/>
              <a:t>单元目标</a:t>
            </a:r>
            <a:endParaRPr lang="zh-CN" altLang="en-US"/>
          </a:p>
        </p:txBody>
      </p:sp>
      <p:sp>
        <p:nvSpPr>
          <p:cNvPr id="1049284" name="弧形 58"/>
          <p:cNvSpPr/>
          <p:nvPr>
            <p:custDataLst>
              <p:tags r:id="rId2"/>
            </p:custDataLst>
          </p:nvPr>
        </p:nvSpPr>
        <p:spPr>
          <a:xfrm>
            <a:off x="8027409" y="2107805"/>
            <a:ext cx="3327161" cy="3327161"/>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1049286" name="弧形 57"/>
          <p:cNvSpPr/>
          <p:nvPr>
            <p:custDataLst>
              <p:tags r:id="rId3"/>
            </p:custDataLst>
          </p:nvPr>
        </p:nvSpPr>
        <p:spPr>
          <a:xfrm>
            <a:off x="838200" y="2107805"/>
            <a:ext cx="3327161" cy="3327161"/>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1049288" name="椭圆 22"/>
          <p:cNvSpPr/>
          <p:nvPr>
            <p:custDataLst>
              <p:tags r:id="rId4"/>
            </p:custDataLst>
          </p:nvPr>
        </p:nvSpPr>
        <p:spPr>
          <a:xfrm>
            <a:off x="8354477" y="2371975"/>
            <a:ext cx="2798050" cy="2798050"/>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90" name="椭圆 23"/>
          <p:cNvSpPr/>
          <p:nvPr>
            <p:custDataLst>
              <p:tags r:id="rId5"/>
            </p:custDataLst>
          </p:nvPr>
        </p:nvSpPr>
        <p:spPr>
          <a:xfrm>
            <a:off x="8724675" y="2427684"/>
            <a:ext cx="377730" cy="377730"/>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92" name="正文"/>
          <p:cNvSpPr txBox="1"/>
          <p:nvPr>
            <p:custDataLst>
              <p:tags r:id="rId6"/>
            </p:custDataLst>
          </p:nvPr>
        </p:nvSpPr>
        <p:spPr>
          <a:xfrm>
            <a:off x="8788472" y="3179761"/>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培养跨文化意识和自主学习能力</a:t>
            </a:r>
            <a:endParaRPr lang="zh-CN" altLang="en-US" sz="1200" spc="150">
              <a:solidFill>
                <a:srgbClr val="FFFFFF"/>
              </a:solidFill>
              <a:latin typeface="+mn-ea"/>
              <a:sym typeface="+mn-ea"/>
            </a:endParaRPr>
          </a:p>
        </p:txBody>
      </p:sp>
      <p:sp>
        <p:nvSpPr>
          <p:cNvPr id="1049294" name="椭圆 24"/>
          <p:cNvSpPr/>
          <p:nvPr>
            <p:custDataLst>
              <p:tags r:id="rId7"/>
            </p:custDataLst>
          </p:nvPr>
        </p:nvSpPr>
        <p:spPr>
          <a:xfrm>
            <a:off x="6022769" y="2371975"/>
            <a:ext cx="2798050" cy="2798050"/>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96" name="椭圆 25"/>
          <p:cNvSpPr/>
          <p:nvPr>
            <p:custDataLst>
              <p:tags r:id="rId8"/>
            </p:custDataLst>
          </p:nvPr>
        </p:nvSpPr>
        <p:spPr>
          <a:xfrm>
            <a:off x="6392069" y="2427684"/>
            <a:ext cx="377730" cy="377730"/>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98" name="正文"/>
          <p:cNvSpPr txBox="1"/>
          <p:nvPr>
            <p:custDataLst>
              <p:tags r:id="rId9"/>
            </p:custDataLst>
          </p:nvPr>
        </p:nvSpPr>
        <p:spPr>
          <a:xfrm>
            <a:off x="6456763" y="3179761"/>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提高阅读和写作能力</a:t>
            </a:r>
            <a:endParaRPr lang="zh-CN" altLang="en-US" sz="1200" spc="150">
              <a:solidFill>
                <a:schemeClr val="tx1">
                  <a:lumMod val="65000"/>
                  <a:lumOff val="35000"/>
                </a:schemeClr>
              </a:solidFill>
              <a:latin typeface="+mn-ea"/>
              <a:sym typeface="+mn-ea"/>
            </a:endParaRPr>
          </a:p>
        </p:txBody>
      </p:sp>
      <p:sp>
        <p:nvSpPr>
          <p:cNvPr id="1049300" name="椭圆 7"/>
          <p:cNvSpPr/>
          <p:nvPr>
            <p:custDataLst>
              <p:tags r:id="rId10"/>
            </p:custDataLst>
          </p:nvPr>
        </p:nvSpPr>
        <p:spPr>
          <a:xfrm>
            <a:off x="3691061" y="2371975"/>
            <a:ext cx="2798050" cy="2798050"/>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02" name="椭圆 9"/>
          <p:cNvSpPr/>
          <p:nvPr>
            <p:custDataLst>
              <p:tags r:id="rId11"/>
            </p:custDataLst>
          </p:nvPr>
        </p:nvSpPr>
        <p:spPr>
          <a:xfrm>
            <a:off x="4060360" y="2427684"/>
            <a:ext cx="377730" cy="377730"/>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04" name="正文"/>
          <p:cNvSpPr txBox="1"/>
          <p:nvPr>
            <p:custDataLst>
              <p:tags r:id="rId12"/>
            </p:custDataLst>
          </p:nvPr>
        </p:nvSpPr>
        <p:spPr>
          <a:xfrm>
            <a:off x="4125055" y="3179761"/>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理解本单元的主题和课文内容</a:t>
            </a:r>
            <a:endParaRPr lang="zh-CN" altLang="en-US" sz="1200" spc="150">
              <a:solidFill>
                <a:srgbClr val="FFFFFF"/>
              </a:solidFill>
              <a:latin typeface="+mn-ea"/>
              <a:sym typeface="+mn-ea"/>
            </a:endParaRPr>
          </a:p>
        </p:txBody>
      </p:sp>
      <p:sp>
        <p:nvSpPr>
          <p:cNvPr id="1049306" name="椭圆 5"/>
          <p:cNvSpPr/>
          <p:nvPr>
            <p:custDataLst>
              <p:tags r:id="rId13"/>
            </p:custDataLst>
          </p:nvPr>
        </p:nvSpPr>
        <p:spPr>
          <a:xfrm>
            <a:off x="1094284" y="2371975"/>
            <a:ext cx="2798050" cy="2798050"/>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08" name="椭圆 4"/>
          <p:cNvSpPr/>
          <p:nvPr>
            <p:custDataLst>
              <p:tags r:id="rId14"/>
            </p:custDataLst>
          </p:nvPr>
        </p:nvSpPr>
        <p:spPr>
          <a:xfrm>
            <a:off x="1463583" y="2427684"/>
            <a:ext cx="377730" cy="377730"/>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10" name="正文"/>
          <p:cNvSpPr txBox="1"/>
          <p:nvPr>
            <p:custDataLst>
              <p:tags r:id="rId15"/>
            </p:custDataLst>
          </p:nvPr>
        </p:nvSpPr>
        <p:spPr>
          <a:xfrm>
            <a:off x="1528278" y="3179761"/>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掌握本单元的重点词汇和表达方式</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3" name=""/>
        <p:cNvGrpSpPr/>
        <p:nvPr/>
      </p:nvGrpSpPr>
      <p:grpSpPr>
        <a:xfrm>
          <a:off x="0" y="0"/>
          <a:ext cx="0" cy="0"/>
        </a:xfrm>
      </p:grpSpPr>
      <p:sp>
        <p:nvSpPr>
          <p:cNvPr id="1049344" name="标题 1"/>
          <p:cNvSpPr>
            <a:spLocks noGrp="1"/>
          </p:cNvSpPr>
          <p:nvPr>
            <p:ph type="title"/>
          </p:nvPr>
        </p:nvSpPr>
        <p:spPr/>
        <p:txBody>
          <a:bodyPr/>
          <a:lstStyle/>
          <a:p>
            <a:r>
              <a:rPr lang="zh-CN" altLang="en-US"/>
              <a:t>单元内容</a:t>
            </a:r>
            <a:endParaRPr lang="zh-CN" altLang="en-US"/>
          </a:p>
        </p:txBody>
      </p:sp>
      <p:sp>
        <p:nvSpPr>
          <p:cNvPr id="1049346"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48"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50"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学习目标：掌握本单元的词汇和语法知识提高听、说、读、写能力。</a:t>
            </a:r>
            <a:endParaRPr lang="zh-CN" altLang="en-US" sz="2000" spc="150">
              <a:solidFill>
                <a:schemeClr val="tx1">
                  <a:lumMod val="85000"/>
                  <a:lumOff val="15000"/>
                </a:schemeClr>
              </a:solidFill>
              <a:latin typeface="+mn-ea"/>
              <a:sym typeface="+mn-ea"/>
            </a:endParaRPr>
          </a:p>
        </p:txBody>
      </p:sp>
      <p:sp>
        <p:nvSpPr>
          <p:cNvPr id="1049352"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54"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56"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重点内容：学习本单元的课文和练习了解相关的文化背景和语言知识。</a:t>
            </a:r>
            <a:endParaRPr lang="zh-CN" altLang="en-US" sz="2000" spc="150">
              <a:solidFill>
                <a:schemeClr val="tx1">
                  <a:lumMod val="85000"/>
                  <a:lumOff val="15000"/>
                </a:schemeClr>
              </a:solidFill>
              <a:latin typeface="+mn-ea"/>
              <a:sym typeface="+mn-ea"/>
            </a:endParaRPr>
          </a:p>
        </p:txBody>
      </p:sp>
      <p:sp>
        <p:nvSpPr>
          <p:cNvPr id="1049358"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60"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62"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学习方法：通过多种形式的练习如听力、阅读、写作等巩固所学知识并提高实际应用能力。</a:t>
            </a:r>
            <a:endParaRPr lang="zh-CN" altLang="en-US" sz="2000" spc="150">
              <a:solidFill>
                <a:schemeClr val="tx1">
                  <a:lumMod val="85000"/>
                  <a:lumOff val="15000"/>
                </a:schemeClr>
              </a:solidFill>
              <a:latin typeface="+mn-ea"/>
              <a:sym typeface="+mn-ea"/>
            </a:endParaRPr>
          </a:p>
        </p:txBody>
      </p:sp>
      <p:sp>
        <p:nvSpPr>
          <p:cNvPr id="1049364"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66"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68"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学习建议：积极参与课堂活动多与老师和同学交流及时总结学习经验和方法。</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1" name=""/>
        <p:cNvGrpSpPr/>
        <p:nvPr/>
      </p:nvGrpSpPr>
      <p:grpSpPr>
        <a:xfrm>
          <a:off x="0" y="0"/>
          <a:ext cx="0" cy="0"/>
        </a:xfrm>
      </p:grpSpPr>
      <p:sp>
        <p:nvSpPr>
          <p:cNvPr id="1049402" name="标题 1"/>
          <p:cNvSpPr>
            <a:spLocks noGrp="1"/>
          </p:cNvSpPr>
          <p:nvPr>
            <p:ph type="title"/>
          </p:nvPr>
        </p:nvSpPr>
        <p:spPr/>
        <p:txBody>
          <a:bodyPr/>
          <a:lstStyle/>
          <a:p>
            <a:r>
              <a:rPr lang="zh-CN" altLang="en-US"/>
              <a:t>单元重点与难点</a:t>
            </a:r>
            <a:endParaRPr lang="zh-CN" altLang="en-US"/>
          </a:p>
        </p:txBody>
      </p:sp>
      <p:sp>
        <p:nvSpPr>
          <p:cNvPr id="1049404" name="五边形 16"/>
          <p:cNvSpPr/>
          <p:nvPr>
            <p:custDataLst>
              <p:tags r:id="rId2"/>
            </p:custDataLst>
          </p:nvPr>
        </p:nvSpPr>
        <p:spPr>
          <a:xfrm rot="16200000" flipH="1">
            <a:off x="7089075" y="1610071"/>
            <a:ext cx="820236" cy="238671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06" name="五边形 17"/>
          <p:cNvSpPr/>
          <p:nvPr>
            <p:custDataLst>
              <p:tags r:id="rId3"/>
            </p:custDataLst>
          </p:nvPr>
        </p:nvSpPr>
        <p:spPr>
          <a:xfrm rot="16200000" flipH="1">
            <a:off x="7109348"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08" name="任意多边形 18"/>
          <p:cNvSpPr/>
          <p:nvPr>
            <p:custDataLst>
              <p:tags r:id="rId4"/>
            </p:custDataLst>
          </p:nvPr>
        </p:nvSpPr>
        <p:spPr>
          <a:xfrm>
            <a:off x="6428049"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10" name="任意多边形 19"/>
          <p:cNvSpPr/>
          <p:nvPr>
            <p:custDataLst>
              <p:tags r:id="rId5"/>
            </p:custDataLst>
          </p:nvPr>
        </p:nvSpPr>
        <p:spPr>
          <a:xfrm flipV="1">
            <a:off x="6305796" y="1777170"/>
            <a:ext cx="2386711"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12" name="五边形 2"/>
          <p:cNvSpPr/>
          <p:nvPr>
            <p:custDataLst>
              <p:tags r:id="rId6"/>
            </p:custDataLst>
          </p:nvPr>
        </p:nvSpPr>
        <p:spPr>
          <a:xfrm rot="16200000" flipH="1">
            <a:off x="1620865" y="1610685"/>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14" name="五边形 3"/>
          <p:cNvSpPr/>
          <p:nvPr>
            <p:custDataLst>
              <p:tags r:id="rId7"/>
            </p:custDataLst>
          </p:nvPr>
        </p:nvSpPr>
        <p:spPr>
          <a:xfrm rot="16200000" flipH="1">
            <a:off x="1642367"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16" name="任意多边形 4"/>
          <p:cNvSpPr/>
          <p:nvPr>
            <p:custDataLst>
              <p:tags r:id="rId8"/>
            </p:custDataLst>
          </p:nvPr>
        </p:nvSpPr>
        <p:spPr>
          <a:xfrm>
            <a:off x="961067"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18" name="任意多边形 5"/>
          <p:cNvSpPr/>
          <p:nvPr>
            <p:custDataLst>
              <p:tags r:id="rId9"/>
            </p:custDataLst>
          </p:nvPr>
        </p:nvSpPr>
        <p:spPr>
          <a:xfrm flipV="1">
            <a:off x="838200" y="1777170"/>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2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961067"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掌握本单元的语法重点</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42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28049"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理解本单元的课文难点</a:t>
            </a:r>
            <a:endParaRPr sz="2000" err="1">
              <a:solidFill>
                <a:schemeClr val="tx1">
                  <a:lumMod val="75000"/>
                  <a:lumOff val="25000"/>
                </a:schemeClr>
              </a:solidFill>
              <a:latin typeface="+mn-ea"/>
              <a:ea typeface="+mn-ea"/>
              <a:cs typeface="+mn-ea"/>
              <a:sym typeface="+mn-lt"/>
            </a:endParaRPr>
          </a:p>
        </p:txBody>
      </p:sp>
      <p:sp>
        <p:nvSpPr>
          <p:cNvPr id="1049424" name="五边形 9"/>
          <p:cNvSpPr/>
          <p:nvPr>
            <p:custDataLst>
              <p:tags r:id="rId12"/>
            </p:custDataLst>
          </p:nvPr>
        </p:nvSpPr>
        <p:spPr>
          <a:xfrm rot="16200000" flipH="1">
            <a:off x="4425312" y="1622972"/>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26" name="五边形 10"/>
          <p:cNvSpPr/>
          <p:nvPr>
            <p:custDataLst>
              <p:tags r:id="rId13"/>
            </p:custDataLst>
          </p:nvPr>
        </p:nvSpPr>
        <p:spPr>
          <a:xfrm rot="16200000" flipH="1">
            <a:off x="4446199" y="4281207"/>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28" name="任意多边形 11"/>
          <p:cNvSpPr/>
          <p:nvPr>
            <p:custDataLst>
              <p:tags r:id="rId14"/>
            </p:custDataLst>
          </p:nvPr>
        </p:nvSpPr>
        <p:spPr>
          <a:xfrm>
            <a:off x="3764900" y="2401951"/>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430" name="任意多边形 12"/>
          <p:cNvSpPr/>
          <p:nvPr>
            <p:custDataLst>
              <p:tags r:id="rId15"/>
            </p:custDataLst>
          </p:nvPr>
        </p:nvSpPr>
        <p:spPr>
          <a:xfrm flipV="1">
            <a:off x="3642647" y="1790072"/>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32" name="五边形 23"/>
          <p:cNvSpPr/>
          <p:nvPr>
            <p:custDataLst>
              <p:tags r:id="rId16"/>
            </p:custDataLst>
          </p:nvPr>
        </p:nvSpPr>
        <p:spPr>
          <a:xfrm rot="16200000" flipH="1">
            <a:off x="9751610" y="1646931"/>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34" name="五边形 24"/>
          <p:cNvSpPr/>
          <p:nvPr>
            <p:custDataLst>
              <p:tags r:id="rId17"/>
            </p:custDataLst>
          </p:nvPr>
        </p:nvSpPr>
        <p:spPr>
          <a:xfrm rot="16200000" flipH="1">
            <a:off x="9772498" y="4303937"/>
            <a:ext cx="779748" cy="214308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36" name="任意多边形 25"/>
          <p:cNvSpPr/>
          <p:nvPr>
            <p:custDataLst>
              <p:tags r:id="rId18"/>
            </p:custDataLst>
          </p:nvPr>
        </p:nvSpPr>
        <p:spPr>
          <a:xfrm>
            <a:off x="9090584" y="2425910"/>
            <a:ext cx="2143084"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38" name="任意多边形 26"/>
          <p:cNvSpPr/>
          <p:nvPr>
            <p:custDataLst>
              <p:tags r:id="rId19"/>
            </p:custDataLst>
          </p:nvPr>
        </p:nvSpPr>
        <p:spPr>
          <a:xfrm flipV="1">
            <a:off x="8968945" y="1814031"/>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4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091198" y="310598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掌握本单元的写作技巧</a:t>
            </a:r>
            <a:endParaRPr sz="2000" err="1">
              <a:solidFill>
                <a:schemeClr val="tx1">
                  <a:lumMod val="75000"/>
                  <a:lumOff val="25000"/>
                </a:schemeClr>
              </a:solidFill>
              <a:latin typeface="+mn-ea"/>
              <a:ea typeface="+mn-ea"/>
              <a:cs typeface="+mn-ea"/>
              <a:sym typeface="+mn-lt"/>
            </a:endParaRPr>
          </a:p>
        </p:txBody>
      </p:sp>
      <p:sp>
        <p:nvSpPr>
          <p:cNvPr id="104944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64900" y="308202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熟悉本单元的词汇难点</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9" name=""/>
        <p:cNvGrpSpPr/>
        <p:nvPr/>
      </p:nvGrpSpPr>
      <p:grpSpPr>
        <a:xfrm>
          <a:off x="0" y="0"/>
          <a:ext cx="0" cy="0"/>
        </a:xfrm>
      </p:grpSpPr>
      <p:sp>
        <p:nvSpPr>
          <p:cNvPr id="1049476" name="标题"/>
          <p:cNvSpPr>
            <a:spLocks noGrp="1"/>
          </p:cNvSpPr>
          <p:nvPr>
            <p:ph type="title"/>
            <p:custDataLst>
              <p:tags r:id="rId2"/>
            </p:custDataLst>
          </p:nvPr>
        </p:nvSpPr>
        <p:spPr>
          <a:xfrm>
            <a:off x="1526400" y="3137808"/>
            <a:ext cx="9144000" cy="2006395"/>
          </a:xfrm>
        </p:spPr>
        <p:txBody>
          <a:bodyPr/>
          <a:lstStyle/>
          <a:p>
            <a:r>
              <a:rPr lang="zh-CN" altLang="en-US"/>
              <a:t>课文讲解</a:t>
            </a:r>
            <a:endParaRPr lang="zh-CN" altLang="en-US"/>
          </a:p>
        </p:txBody>
      </p:sp>
      <p:sp>
        <p:nvSpPr>
          <p:cNvPr id="1049478" name="节编号"/>
          <p:cNvSpPr>
            <a:spLocks noGrp="1"/>
          </p:cNvSpPr>
          <p:nvPr>
            <p:ph type="body" sz="quarter" idx="13"/>
            <p:custDataLst>
              <p:tags r:id="rId3"/>
            </p:custDataLst>
          </p:nvPr>
        </p:nvSpPr>
        <p:spPr>
          <a:xfrm>
            <a:off x="1524000" y="728330"/>
            <a:ext cx="9144000" cy="2203901"/>
          </a:xfrm>
        </p:spPr>
        <p:txBody>
          <a:bodyPr/>
          <a:lstStyle/>
          <a:p>
            <a:r>
              <a:rPr lang="en-US" altLang="zh-CN"/>
              <a:t>PRT THREE</a:t>
            </a:r>
            <a:endParaRPr lang="en-US" altLang="zh-CN"/>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7" name=""/>
        <p:cNvGrpSpPr/>
        <p:nvPr/>
      </p:nvGrpSpPr>
      <p:grpSpPr>
        <a:xfrm>
          <a:off x="0" y="0"/>
          <a:ext cx="0" cy="0"/>
        </a:xfrm>
      </p:grpSpPr>
      <p:sp>
        <p:nvSpPr>
          <p:cNvPr id="1049560" name="标题 1"/>
          <p:cNvSpPr>
            <a:spLocks noGrp="1"/>
          </p:cNvSpPr>
          <p:nvPr>
            <p:ph type="title"/>
          </p:nvPr>
        </p:nvSpPr>
        <p:spPr/>
        <p:txBody>
          <a:bodyPr/>
          <a:lstStyle/>
          <a:p>
            <a:r>
              <a:rPr lang="zh-CN" altLang="en-US"/>
              <a:t>课文背景</a:t>
            </a:r>
            <a:endParaRPr lang="zh-CN" altLang="en-US"/>
          </a:p>
        </p:txBody>
      </p:sp>
      <p:sp>
        <p:nvSpPr>
          <p:cNvPr id="1049562" name="任意多边形: 形状 64"/>
          <p:cNvSpPr/>
          <p:nvPr>
            <p:custDataLst>
              <p:tags r:id="rId2"/>
            </p:custDataLst>
          </p:nvPr>
        </p:nvSpPr>
        <p:spPr>
          <a:xfrm rot="10800000">
            <a:off x="1306240"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564" name="矩形 65"/>
          <p:cNvSpPr/>
          <p:nvPr>
            <p:custDataLst>
              <p:tags r:id="rId3"/>
            </p:custDataLst>
          </p:nvPr>
        </p:nvSpPr>
        <p:spPr>
          <a:xfrm>
            <a:off x="1191930" y="1728521"/>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66" name="文本框 66"/>
          <p:cNvSpPr txBox="1"/>
          <p:nvPr>
            <p:custDataLst>
              <p:tags r:id="rId4"/>
            </p:custDataLst>
          </p:nvPr>
        </p:nvSpPr>
        <p:spPr>
          <a:xfrm>
            <a:off x="1574032"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a:sym typeface="+mn-ea"/>
              </a:rPr>
              <a:t>作者介绍：课文作者的相关信息如出生背景、主要作品等</a:t>
            </a:r>
            <a:endParaRPr lang="zh-CN" altLang="en-US" sz="2000" spc="150">
              <a:solidFill>
                <a:schemeClr val="lt1">
                  <a:lumMod val="100000"/>
                </a:schemeClr>
              </a:solidFill>
              <a:latin typeface="Arial" pitchFamily="34" charset="0"/>
              <a:ea typeface="微软雅黑"/>
              <a:sym typeface="+mn-ea"/>
            </a:endParaRPr>
          </a:p>
        </p:txBody>
      </p:sp>
      <p:sp>
        <p:nvSpPr>
          <p:cNvPr id="1049568" name="任意多边形: 形状 68"/>
          <p:cNvSpPr/>
          <p:nvPr>
            <p:custDataLst>
              <p:tags r:id="rId5"/>
            </p:custDataLst>
          </p:nvPr>
        </p:nvSpPr>
        <p:spPr>
          <a:xfrm rot="10800000">
            <a:off x="6513101"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70" name="矩形 69"/>
          <p:cNvSpPr/>
          <p:nvPr>
            <p:custDataLst>
              <p:tags r:id="rId6"/>
            </p:custDataLst>
          </p:nvPr>
        </p:nvSpPr>
        <p:spPr>
          <a:xfrm>
            <a:off x="6398150" y="1728521"/>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72" name="文本框 70"/>
          <p:cNvSpPr txBox="1"/>
          <p:nvPr>
            <p:custDataLst>
              <p:tags r:id="rId7"/>
            </p:custDataLst>
          </p:nvPr>
        </p:nvSpPr>
        <p:spPr>
          <a:xfrm>
            <a:off x="6780894"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创作背景：课文的创作时代背景如社会环境、历史事件等</a:t>
            </a:r>
            <a:endParaRPr lang="zh-CN" altLang="en-US" sz="2000" spc="150">
              <a:solidFill>
                <a:schemeClr val="tx1">
                  <a:lumMod val="75000"/>
                  <a:lumOff val="25000"/>
                </a:schemeClr>
              </a:solidFill>
              <a:latin typeface="Arial" pitchFamily="34" charset="0"/>
              <a:ea typeface="微软雅黑"/>
              <a:sym typeface="+mn-ea"/>
            </a:endParaRPr>
          </a:p>
        </p:txBody>
      </p:sp>
      <p:sp>
        <p:nvSpPr>
          <p:cNvPr id="1049574" name="任意多边形: 形状 72"/>
          <p:cNvSpPr/>
          <p:nvPr>
            <p:custDataLst>
              <p:tags r:id="rId8"/>
            </p:custDataLst>
          </p:nvPr>
        </p:nvSpPr>
        <p:spPr>
          <a:xfrm rot="10800000">
            <a:off x="13062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576" name="文本框 74"/>
          <p:cNvSpPr txBox="1"/>
          <p:nvPr>
            <p:custDataLst>
              <p:tags r:id="rId9"/>
            </p:custDataLst>
          </p:nvPr>
        </p:nvSpPr>
        <p:spPr>
          <a:xfrm>
            <a:off x="1574032" y="4184890"/>
            <a:ext cx="3893432" cy="1276277"/>
          </a:xfrm>
          <a:prstGeom prst="rect">
            <a:avLst/>
          </a:prstGeom>
          <a:noFill/>
        </p:spPr>
        <p:txBody>
          <a:bodyPr vert="horz" wrap="square" lIns="90000" tIns="46800" rIns="90000" bIns="4680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主题思想：课文所表达的主题思想如对青少年成长的关注、对家庭教育的探讨等</a:t>
            </a:r>
            <a:endParaRPr lang="zh-CN" altLang="en-US" sz="2000" spc="150">
              <a:solidFill>
                <a:schemeClr val="lt1">
                  <a:lumMod val="100000"/>
                </a:schemeClr>
              </a:solidFill>
              <a:latin typeface="Arial" pitchFamily="34" charset="0"/>
              <a:ea typeface="微软雅黑"/>
              <a:sym typeface="+mn-ea"/>
            </a:endParaRPr>
          </a:p>
        </p:txBody>
      </p:sp>
      <p:sp>
        <p:nvSpPr>
          <p:cNvPr id="1049578" name="矩形 73"/>
          <p:cNvSpPr/>
          <p:nvPr>
            <p:custDataLst>
              <p:tags r:id="rId10"/>
            </p:custDataLst>
          </p:nvPr>
        </p:nvSpPr>
        <p:spPr>
          <a:xfrm>
            <a:off x="1191930" y="4285072"/>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80" name="任意多边形: 形状 83"/>
          <p:cNvSpPr/>
          <p:nvPr>
            <p:custDataLst>
              <p:tags r:id="rId11"/>
            </p:custDataLst>
          </p:nvPr>
        </p:nvSpPr>
        <p:spPr>
          <a:xfrm rot="10800000">
            <a:off x="65715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82" name="矩形 84"/>
          <p:cNvSpPr/>
          <p:nvPr>
            <p:custDataLst>
              <p:tags r:id="rId12"/>
            </p:custDataLst>
          </p:nvPr>
        </p:nvSpPr>
        <p:spPr>
          <a:xfrm>
            <a:off x="6457231" y="4285072"/>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84" name="文本框 85"/>
          <p:cNvSpPr txBox="1"/>
          <p:nvPr>
            <p:custDataLst>
              <p:tags r:id="rId13"/>
            </p:custDataLst>
          </p:nvPr>
        </p:nvSpPr>
        <p:spPr>
          <a:xfrm>
            <a:off x="6839333" y="4184890"/>
            <a:ext cx="3893432" cy="1276277"/>
          </a:xfrm>
          <a:prstGeom prst="rect">
            <a:avLst/>
          </a:prstGeom>
          <a:noFill/>
        </p:spPr>
        <p:txBody>
          <a:bodyPr vert="horz" wrap="square" lIns="90000" tIns="46800" rIns="90000" bIns="4680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文学价值：课文在文学史上的地位和价值如对后世的影响、对青少年成长的意义等</a:t>
            </a:r>
            <a:endParaRPr lang="zh-CN" altLang="en-US" sz="2000" spc="150">
              <a:solidFill>
                <a:schemeClr val="tx1">
                  <a:lumMod val="75000"/>
                  <a:lumOff val="25000"/>
                </a:schemeClr>
              </a:solidFill>
              <a:latin typeface="Arial" pitchFamily="34" charset="0"/>
              <a:ea typeface="微软雅黑"/>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5" name=""/>
        <p:cNvGrpSpPr/>
        <p:nvPr/>
      </p:nvGrpSpPr>
      <p:grpSpPr>
        <a:xfrm>
          <a:off x="0" y="0"/>
          <a:ext cx="0" cy="0"/>
        </a:xfrm>
      </p:grpSpPr>
      <p:sp>
        <p:nvSpPr>
          <p:cNvPr id="1049618" name="标题 1"/>
          <p:cNvSpPr>
            <a:spLocks noGrp="1"/>
          </p:cNvSpPr>
          <p:nvPr>
            <p:ph type="title"/>
          </p:nvPr>
        </p:nvSpPr>
        <p:spPr/>
        <p:txBody>
          <a:bodyPr/>
          <a:lstStyle/>
          <a:p>
            <a:r>
              <a:rPr lang="zh-CN" altLang="en-US"/>
              <a:t>课文结构</a:t>
            </a:r>
            <a:endParaRPr lang="zh-CN" altLang="en-US"/>
          </a:p>
        </p:txBody>
      </p:sp>
      <p:sp>
        <p:nvSpPr>
          <p:cNvPr id="1049620" name="圆角矩形 26"/>
          <p:cNvSpPr/>
          <p:nvPr>
            <p:custDataLst>
              <p:tags r:id="rId2"/>
            </p:custDataLst>
          </p:nvPr>
        </p:nvSpPr>
        <p:spPr>
          <a:xfrm>
            <a:off x="838200"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622" name="圆角矩形 28"/>
          <p:cNvSpPr/>
          <p:nvPr>
            <p:custDataLst>
              <p:tags r:id="rId3"/>
            </p:custDataLst>
          </p:nvPr>
        </p:nvSpPr>
        <p:spPr>
          <a:xfrm>
            <a:off x="840636"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49624" name="文本框 31"/>
          <p:cNvSpPr txBox="1"/>
          <p:nvPr>
            <p:custDataLst>
              <p:tags r:id="rId4"/>
            </p:custDataLst>
          </p:nvPr>
        </p:nvSpPr>
        <p:spPr>
          <a:xfrm>
            <a:off x="986770" y="2256680"/>
            <a:ext cx="2188497" cy="326436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课文主题：介绍青少年的成长经历和心理变化</a:t>
            </a:r>
            <a:endParaRPr lang="zh-CN" altLang="en-US" sz="2000" spc="200">
              <a:solidFill>
                <a:schemeClr val="tx1">
                  <a:lumMod val="85000"/>
                  <a:lumOff val="15000"/>
                </a:schemeClr>
              </a:solidFill>
              <a:latin typeface="+mn-ea"/>
              <a:sym typeface="+mn-ea"/>
            </a:endParaRPr>
          </a:p>
        </p:txBody>
      </p:sp>
      <p:sp>
        <p:nvSpPr>
          <p:cNvPr id="1049626" name="圆角矩形 29"/>
          <p:cNvSpPr/>
          <p:nvPr>
            <p:custDataLst>
              <p:tags r:id="rId5"/>
            </p:custDataLst>
          </p:nvPr>
        </p:nvSpPr>
        <p:spPr>
          <a:xfrm>
            <a:off x="3514898"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628" name="圆角矩形 32"/>
          <p:cNvSpPr/>
          <p:nvPr>
            <p:custDataLst>
              <p:tags r:id="rId6"/>
            </p:custDataLst>
          </p:nvPr>
        </p:nvSpPr>
        <p:spPr>
          <a:xfrm>
            <a:off x="3517334"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630" name="文本框 34"/>
          <p:cNvSpPr txBox="1"/>
          <p:nvPr>
            <p:custDataLst>
              <p:tags r:id="rId7"/>
            </p:custDataLst>
          </p:nvPr>
        </p:nvSpPr>
        <p:spPr>
          <a:xfrm>
            <a:off x="3665904"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课文结构：按照时间顺序分段介绍青少年在不同阶段的特点和挑战</a:t>
            </a:r>
            <a:endParaRPr lang="zh-CN" altLang="en-US" sz="2000" spc="200">
              <a:solidFill>
                <a:schemeClr val="tx1">
                  <a:lumMod val="85000"/>
                  <a:lumOff val="15000"/>
                </a:schemeClr>
              </a:solidFill>
              <a:latin typeface="+mn-ea"/>
              <a:sym typeface="+mn-ea"/>
            </a:endParaRPr>
          </a:p>
        </p:txBody>
      </p:sp>
      <p:sp>
        <p:nvSpPr>
          <p:cNvPr id="1049632" name="圆角矩形 3"/>
          <p:cNvSpPr/>
          <p:nvPr>
            <p:custDataLst>
              <p:tags r:id="rId8"/>
            </p:custDataLst>
          </p:nvPr>
        </p:nvSpPr>
        <p:spPr>
          <a:xfrm>
            <a:off x="6191596"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634" name="圆角矩形 4"/>
          <p:cNvSpPr/>
          <p:nvPr>
            <p:custDataLst>
              <p:tags r:id="rId9"/>
            </p:custDataLst>
          </p:nvPr>
        </p:nvSpPr>
        <p:spPr>
          <a:xfrm>
            <a:off x="6194032"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636" name="文本框 5"/>
          <p:cNvSpPr txBox="1"/>
          <p:nvPr>
            <p:custDataLst>
              <p:tags r:id="rId10"/>
            </p:custDataLst>
          </p:nvPr>
        </p:nvSpPr>
        <p:spPr>
          <a:xfrm>
            <a:off x="6341993"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重点段落：对青少年成长过程中的关键阶段进行深入剖析如青春期、学业压力等</a:t>
            </a:r>
            <a:endParaRPr lang="zh-CN" altLang="en-US" sz="2000" spc="200">
              <a:solidFill>
                <a:schemeClr val="tx1">
                  <a:lumMod val="85000"/>
                  <a:lumOff val="15000"/>
                </a:schemeClr>
              </a:solidFill>
              <a:latin typeface="+mn-ea"/>
              <a:sym typeface="+mn-ea"/>
            </a:endParaRPr>
          </a:p>
        </p:txBody>
      </p:sp>
      <p:sp>
        <p:nvSpPr>
          <p:cNvPr id="1049638" name="圆角矩形 8"/>
          <p:cNvSpPr/>
          <p:nvPr>
            <p:custDataLst>
              <p:tags r:id="rId11"/>
            </p:custDataLst>
          </p:nvPr>
        </p:nvSpPr>
        <p:spPr>
          <a:xfrm>
            <a:off x="8868295"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640" name="圆角矩形 9"/>
          <p:cNvSpPr/>
          <p:nvPr>
            <p:custDataLst>
              <p:tags r:id="rId12"/>
            </p:custDataLst>
          </p:nvPr>
        </p:nvSpPr>
        <p:spPr>
          <a:xfrm>
            <a:off x="8870730"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642" name="文本框 10"/>
          <p:cNvSpPr txBox="1"/>
          <p:nvPr>
            <p:custDataLst>
              <p:tags r:id="rId13"/>
            </p:custDataLst>
          </p:nvPr>
        </p:nvSpPr>
        <p:spPr>
          <a:xfrm>
            <a:off x="9018691"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课文意义：通过讲解青少年的成长经历帮助读者更好地理解这一阶段的心理和行为特点</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3" name=""/>
        <p:cNvGrpSpPr/>
        <p:nvPr/>
      </p:nvGrpSpPr>
      <p:grpSpPr>
        <a:xfrm>
          <a:off x="0" y="0"/>
          <a:ext cx="0" cy="0"/>
        </a:xfrm>
      </p:grpSpPr>
      <p:sp>
        <p:nvSpPr>
          <p:cNvPr id="1049676" name="标题 1"/>
          <p:cNvSpPr>
            <a:spLocks noGrp="1"/>
          </p:cNvSpPr>
          <p:nvPr>
            <p:ph type="title"/>
          </p:nvPr>
        </p:nvSpPr>
        <p:spPr/>
        <p:txBody>
          <a:bodyPr/>
          <a:lstStyle/>
          <a:p>
            <a:r>
              <a:rPr lang="zh-CN" altLang="en-US"/>
              <a:t>重点词汇与短语</a:t>
            </a:r>
            <a:endParaRPr lang="zh-CN" altLang="en-US"/>
          </a:p>
        </p:txBody>
      </p:sp>
      <p:sp>
        <p:nvSpPr>
          <p:cNvPr id="1049678"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80"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82"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课文中出现的重点词汇</a:t>
            </a:r>
            <a:endParaRPr lang="zh-CN" altLang="en-US" sz="2000" spc="150">
              <a:solidFill>
                <a:schemeClr val="tx1">
                  <a:lumMod val="85000"/>
                  <a:lumOff val="15000"/>
                </a:schemeClr>
              </a:solidFill>
              <a:latin typeface="+mn-ea"/>
              <a:sym typeface="+mn-ea"/>
            </a:endParaRPr>
          </a:p>
        </p:txBody>
      </p:sp>
      <p:sp>
        <p:nvSpPr>
          <p:cNvPr id="1049684"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86"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88"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课文中出现的短语</a:t>
            </a:r>
            <a:endParaRPr lang="zh-CN" altLang="en-US" sz="2000" spc="150">
              <a:solidFill>
                <a:schemeClr val="tx1">
                  <a:lumMod val="85000"/>
                  <a:lumOff val="15000"/>
                </a:schemeClr>
              </a:solidFill>
              <a:latin typeface="+mn-ea"/>
              <a:sym typeface="+mn-ea"/>
            </a:endParaRPr>
          </a:p>
        </p:txBody>
      </p:sp>
      <p:sp>
        <p:nvSpPr>
          <p:cNvPr id="1049690"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92"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94"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重点词汇的用法和例句</a:t>
            </a:r>
            <a:endParaRPr lang="zh-CN" altLang="en-US" sz="2000" spc="150">
              <a:solidFill>
                <a:schemeClr val="tx1">
                  <a:lumMod val="85000"/>
                  <a:lumOff val="15000"/>
                </a:schemeClr>
              </a:solidFill>
              <a:latin typeface="+mn-ea"/>
              <a:sym typeface="+mn-ea"/>
            </a:endParaRPr>
          </a:p>
        </p:txBody>
      </p:sp>
      <p:sp>
        <p:nvSpPr>
          <p:cNvPr id="1049696"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698"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700"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短语的用法和例句</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1" name=""/>
        <p:cNvGrpSpPr/>
        <p:nvPr/>
      </p:nvGrpSpPr>
      <p:grpSpPr>
        <a:xfrm>
          <a:off x="0" y="0"/>
          <a:ext cx="0" cy="0"/>
        </a:xfrm>
      </p:grpSpPr>
      <p:sp>
        <p:nvSpPr>
          <p:cNvPr id="1049734" name="标题 1"/>
          <p:cNvSpPr>
            <a:spLocks noGrp="1"/>
          </p:cNvSpPr>
          <p:nvPr>
            <p:ph type="title"/>
          </p:nvPr>
        </p:nvSpPr>
        <p:spPr/>
        <p:txBody>
          <a:bodyPr/>
          <a:lstStyle/>
          <a:p>
            <a:r>
              <a:rPr lang="zh-CN" altLang="en-US"/>
              <a:t>课文理解与思考</a:t>
            </a:r>
            <a:endParaRPr lang="zh-CN" altLang="en-US"/>
          </a:p>
        </p:txBody>
      </p:sp>
      <p:sp>
        <p:nvSpPr>
          <p:cNvPr id="1049736" name="矩形 31"/>
          <p:cNvSpPr/>
          <p:nvPr>
            <p:custDataLst>
              <p:tags r:id="rId2"/>
            </p:custDataLst>
          </p:nvPr>
        </p:nvSpPr>
        <p:spPr>
          <a:xfrm>
            <a:off x="2641618" y="136440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课文主题：探讨青少年成长中的挑战与机遇</a:t>
            </a:r>
            <a:endParaRPr lang="zh-CN" altLang="en-US" sz="1200" spc="150">
              <a:solidFill>
                <a:schemeClr val="tx1">
                  <a:lumMod val="65000"/>
                  <a:lumOff val="35000"/>
                </a:schemeClr>
              </a:solidFill>
              <a:latin typeface="+mn-ea"/>
              <a:sym typeface="+mn-ea"/>
            </a:endParaRPr>
          </a:p>
        </p:txBody>
      </p:sp>
      <p:sp>
        <p:nvSpPr>
          <p:cNvPr id="1049738" name="矩形 4"/>
          <p:cNvSpPr/>
          <p:nvPr>
            <p:custDataLst>
              <p:tags r:id="rId3"/>
            </p:custDataLst>
          </p:nvPr>
        </p:nvSpPr>
        <p:spPr>
          <a:xfrm>
            <a:off x="2641618" y="261362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课文结构：介绍新概念英语2第14单元的语法重点和词汇难点</a:t>
            </a:r>
            <a:endParaRPr lang="zh-CN" altLang="en-US" sz="1200" spc="150">
              <a:solidFill>
                <a:schemeClr val="tx1">
                  <a:lumMod val="65000"/>
                  <a:lumOff val="35000"/>
                </a:schemeClr>
              </a:solidFill>
              <a:latin typeface="+mn-ea"/>
              <a:sym typeface="+mn-ea"/>
            </a:endParaRPr>
          </a:p>
        </p:txBody>
      </p:sp>
      <p:sp>
        <p:nvSpPr>
          <p:cNvPr id="1049740" name="矩形 5"/>
          <p:cNvSpPr/>
          <p:nvPr>
            <p:custDataLst>
              <p:tags r:id="rId4"/>
            </p:custDataLst>
          </p:nvPr>
        </p:nvSpPr>
        <p:spPr>
          <a:xfrm>
            <a:off x="2641618" y="386283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课文语言点：讲解课文中的重点短语和句型以及如何在实际生活中运用</a:t>
            </a:r>
            <a:endParaRPr lang="zh-CN" altLang="en-US" sz="1200" spc="150">
              <a:solidFill>
                <a:schemeClr val="tx1">
                  <a:lumMod val="65000"/>
                  <a:lumOff val="35000"/>
                </a:schemeClr>
              </a:solidFill>
              <a:latin typeface="+mn-ea"/>
              <a:sym typeface="+mn-ea"/>
            </a:endParaRPr>
          </a:p>
        </p:txBody>
      </p:sp>
      <p:sp>
        <p:nvSpPr>
          <p:cNvPr id="1049742" name="矩形 7"/>
          <p:cNvSpPr/>
          <p:nvPr>
            <p:custDataLst>
              <p:tags r:id="rId5"/>
            </p:custDataLst>
          </p:nvPr>
        </p:nvSpPr>
        <p:spPr>
          <a:xfrm>
            <a:off x="2641618" y="511205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思考题：针对课文内容设计一些思考题引导学生深入思考青少年成长中的问题</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9" name=""/>
        <p:cNvGrpSpPr/>
        <p:nvPr/>
      </p:nvGrpSpPr>
      <p:grpSpPr>
        <a:xfrm>
          <a:off x="0" y="0"/>
          <a:ext cx="0" cy="0"/>
        </a:xfrm>
      </p:grpSpPr>
      <p:sp>
        <p:nvSpPr>
          <p:cNvPr id="1049776" name="标题"/>
          <p:cNvSpPr>
            <a:spLocks noGrp="1"/>
          </p:cNvSpPr>
          <p:nvPr>
            <p:ph type="title"/>
            <p:custDataLst>
              <p:tags r:id="rId2"/>
            </p:custDataLst>
          </p:nvPr>
        </p:nvSpPr>
        <p:spPr>
          <a:xfrm>
            <a:off x="1526400" y="3137808"/>
            <a:ext cx="9144000" cy="2006395"/>
          </a:xfrm>
        </p:spPr>
        <p:txBody>
          <a:bodyPr/>
          <a:lstStyle/>
          <a:p>
            <a:r>
              <a:rPr lang="zh-CN" altLang="en-US"/>
              <a:t>语法学习</a:t>
            </a:r>
            <a:endParaRPr lang="zh-CN" altLang="en-US"/>
          </a:p>
        </p:txBody>
      </p:sp>
      <p:sp>
        <p:nvSpPr>
          <p:cNvPr id="1049778" name="节编号"/>
          <p:cNvSpPr>
            <a:spLocks noGrp="1"/>
          </p:cNvSpPr>
          <p:nvPr>
            <p:ph type="body" sz="quarter" idx="13"/>
            <p:custDataLst>
              <p:tags r:id="rId3"/>
            </p:custDataLst>
          </p:nvPr>
        </p:nvSpPr>
        <p:spPr>
          <a:xfrm>
            <a:off x="1524000" y="728330"/>
            <a:ext cx="9144000" cy="2203901"/>
          </a:xfrm>
        </p:spPr>
        <p:txBody>
          <a:bodyPr/>
          <a:lstStyle/>
          <a:p>
            <a:r>
              <a:rPr lang="en-US" altLang="zh-CN"/>
              <a:t>PRT FOUR</a:t>
            </a:r>
            <a:endParaRPr lang="en-US" altLang="zh-CN"/>
          </a:p>
        </p:txBody>
      </p:sp>
    </p:spTree>
    <p:custDataLst>
      <p:tags r:id="rId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7" name=""/>
        <p:cNvGrpSpPr/>
        <p:nvPr/>
      </p:nvGrpSpPr>
      <p:grpSpPr>
        <a:xfrm>
          <a:off x="0" y="0"/>
          <a:ext cx="0" cy="0"/>
        </a:xfrm>
      </p:grpSpPr>
      <p:sp>
        <p:nvSpPr>
          <p:cNvPr id="1049860" name="标题 1"/>
          <p:cNvSpPr>
            <a:spLocks noGrp="1"/>
          </p:cNvSpPr>
          <p:nvPr>
            <p:ph type="title"/>
          </p:nvPr>
        </p:nvSpPr>
        <p:spPr/>
        <p:txBody>
          <a:bodyPr/>
          <a:lstStyle/>
          <a:p>
            <a:r>
              <a:rPr lang="zh-CN" altLang="en-US"/>
              <a:t>语法点解析</a:t>
            </a:r>
            <a:endParaRPr lang="zh-CN" altLang="en-US"/>
          </a:p>
        </p:txBody>
      </p:sp>
      <p:sp>
        <p:nvSpPr>
          <p:cNvPr id="1049862" name="正文"/>
          <p:cNvSpPr txBox="1"/>
          <p:nvPr>
            <p:custDataLst>
              <p:tags r:id="rId2"/>
            </p:custDataLst>
          </p:nvPr>
        </p:nvSpPr>
        <p:spPr>
          <a:xfrm>
            <a:off x="2383176" y="1364400"/>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虚拟语气：表示与实际情况相反的情况常用于条件句和比较句中。</a:t>
            </a:r>
            <a:endParaRPr lang="zh-CN" altLang="en-US" sz="1200" spc="150">
              <a:solidFill>
                <a:schemeClr val="tx1">
                  <a:lumMod val="65000"/>
                  <a:lumOff val="35000"/>
                </a:schemeClr>
              </a:solidFill>
              <a:latin typeface="+mn-ea"/>
              <a:sym typeface="+mn-ea"/>
            </a:endParaRPr>
          </a:p>
        </p:txBody>
      </p:sp>
      <p:sp>
        <p:nvSpPr>
          <p:cNvPr id="1049864" name="正文"/>
          <p:cNvSpPr txBox="1"/>
          <p:nvPr>
            <p:custDataLst>
              <p:tags r:id="rId3"/>
            </p:custDataLst>
          </p:nvPr>
        </p:nvSpPr>
        <p:spPr>
          <a:xfrm>
            <a:off x="2383176" y="2641578"/>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被动语态：表示主语是动作的接受者强调动作对主语的影响。</a:t>
            </a:r>
            <a:endParaRPr lang="zh-CN" altLang="en-US" sz="1200" spc="150">
              <a:solidFill>
                <a:schemeClr val="tx1">
                  <a:lumMod val="65000"/>
                  <a:lumOff val="35000"/>
                </a:schemeClr>
              </a:solidFill>
              <a:latin typeface="+mn-ea"/>
              <a:sym typeface="+mn-ea"/>
            </a:endParaRPr>
          </a:p>
        </p:txBody>
      </p:sp>
      <p:sp>
        <p:nvSpPr>
          <p:cNvPr id="1049866" name="正文"/>
          <p:cNvSpPr txBox="1"/>
          <p:nvPr>
            <p:custDataLst>
              <p:tags r:id="rId4"/>
            </p:custDataLst>
          </p:nvPr>
        </p:nvSpPr>
        <p:spPr>
          <a:xfrm>
            <a:off x="2383176" y="3918755"/>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动词时态：描述动作发生的时间和先后顺序包括现在时、过去时、将来时等。</a:t>
            </a:r>
            <a:endParaRPr lang="zh-CN" altLang="en-US" sz="1200" spc="150">
              <a:solidFill>
                <a:schemeClr val="tx1">
                  <a:lumMod val="65000"/>
                  <a:lumOff val="35000"/>
                </a:schemeClr>
              </a:solidFill>
              <a:latin typeface="+mn-ea"/>
              <a:sym typeface="+mn-ea"/>
            </a:endParaRPr>
          </a:p>
        </p:txBody>
      </p:sp>
      <p:sp>
        <p:nvSpPr>
          <p:cNvPr id="1049868" name="正文"/>
          <p:cNvSpPr txBox="1"/>
          <p:nvPr>
            <p:custDataLst>
              <p:tags r:id="rId5"/>
            </p:custDataLst>
          </p:nvPr>
        </p:nvSpPr>
        <p:spPr>
          <a:xfrm>
            <a:off x="2383176" y="5195933"/>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名词性从句：用作名词的从句在句子中充当主语、宾语或表语。</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5" name=""/>
        <p:cNvGrpSpPr/>
        <p:nvPr/>
      </p:nvGrpSpPr>
      <p:grpSpPr>
        <a:xfrm>
          <a:off x="0" y="0"/>
          <a:ext cx="0" cy="0"/>
        </a:xfrm>
      </p:grpSpPr>
      <p:sp>
        <p:nvSpPr>
          <p:cNvPr id="1049902" name="标题 1"/>
          <p:cNvSpPr>
            <a:spLocks noGrp="1"/>
          </p:cNvSpPr>
          <p:nvPr>
            <p:ph type="title"/>
          </p:nvPr>
        </p:nvSpPr>
        <p:spPr/>
        <p:txBody>
          <a:bodyPr/>
          <a:lstStyle/>
          <a:p>
            <a:r>
              <a:rPr lang="zh-CN" altLang="en-US"/>
              <a:t>语法练习</a:t>
            </a:r>
            <a:endParaRPr lang="zh-CN" altLang="en-US"/>
          </a:p>
        </p:txBody>
      </p:sp>
      <p:sp>
        <p:nvSpPr>
          <p:cNvPr id="1049904"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906"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908"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910"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912"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914"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916"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918"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920"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阅读英文文章注意文章中的语法使用</a:t>
            </a:r>
            <a:endParaRPr lang="zh-CN" altLang="en-US" sz="2400">
              <a:latin typeface="+mn-ea"/>
              <a:ea typeface="+mn-ea"/>
            </a:endParaRPr>
          </a:p>
        </p:txBody>
      </p:sp>
      <p:sp>
        <p:nvSpPr>
          <p:cNvPr id="1049922"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与英语母语人士交流注意模仿其语法的使用</a:t>
            </a:r>
            <a:endParaRPr lang="zh-CN" altLang="en-US" sz="2400">
              <a:latin typeface="+mn-ea"/>
              <a:ea typeface="+mn-ea"/>
            </a:endParaRPr>
          </a:p>
        </p:txBody>
      </p:sp>
      <p:sp>
        <p:nvSpPr>
          <p:cNvPr id="1049924"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完成课本上的语法练习题</a:t>
            </a:r>
            <a:endParaRPr lang="zh-CN" altLang="en-US" sz="2400">
              <a:latin typeface="+mn-ea"/>
              <a:ea typeface="+mn-ea"/>
            </a:endParaRPr>
          </a:p>
        </p:txBody>
      </p:sp>
      <p:sp>
        <p:nvSpPr>
          <p:cNvPr id="1049926"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尝试编写简单的英文句子注意语法的正确性</a:t>
            </a:r>
            <a:endParaRPr lang="zh-CN" altLang="en-US" sz="2400">
              <a:latin typeface="+mn-ea"/>
              <a:ea typeface="+mn-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https://d.book118.com/255140122323011102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36"/>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日期时间占位符"/>
  <p:tag name="KSO_WM_UNIT_SUBTYPE" val="c"/>
  <p:tag name="KSO_WM_UNIT_TYPE" val="f"/>
  <p:tag name="KSO_WM_UNIT_VALUE" val="8"/>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5.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8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日期时间占位符"/>
  <p:tag name="KSO_WM_UNIT_SUBTYPE" val="c"/>
  <p:tag name="KSO_WM_UNIT_TYPE" val="f"/>
  <p:tag name="KSO_WM_UNIT_VALUE" val="8"/>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12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LAYERLEVEL" val="1"/>
  <p:tag name="KSO_WM_UNIT_NOCLEAR" val="0"/>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3.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a*1"/>
  <p:tag name="KSO_WM_UNIT_INDEX" val="1"/>
  <p:tag name="KSO_WM_UNIT_ISCONTENTSTITLE" val="0"/>
  <p:tag name="KSO_WM_UNIT_ISNUMDGMTITLE" val="0"/>
  <p:tag name="KSO_WM_UNIT_LAYERLEVEL" val="1"/>
  <p:tag name="KSO_WM_UNIT_NOCLEAR" val="0"/>
  <p:tag name="KSO_WM_UNIT_PRESET_TEXT" val="单击此处添加文档 标题内容"/>
  <p:tag name="KSO_WM_UNIT_TYPE" val="a"/>
  <p:tag name="KSO_WM_UNIT_VALUE" val="30"/>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2"/>
  <p:tag name="KSO_WM_UNIT_INDEX" val="2"/>
  <p:tag name="KSO_WM_UNIT_LAYERLEVEL" val="1"/>
  <p:tag name="KSO_WM_UNIT_NOCLEAR" val="0"/>
  <p:tag name="KSO_WM_UNIT_PRESET_TEXT" val="YOUR LOGO"/>
  <p:tag name="KSO_WM_UNIT_SUBTYPE" val="g"/>
  <p:tag name="KSO_WM_UNIT_TYPE" val="f"/>
  <p:tag name="KSO_WM_UNIT_VALUE" val="36"/>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1"/>
  <p:tag name="KSO_WM_UNIT_INDEX" val="1"/>
  <p:tag name="KSO_WM_UNIT_LAYERLEVEL" val="1"/>
  <p:tag name="KSO_WM_UNIT_NOCLEAR" val="0"/>
  <p:tag name="KSO_WM_UNIT_PRESET_TEXT" val="汇报时间：20XX/XX/XX"/>
  <p:tag name="KSO_WM_UNIT_SUBTYPE" val="c"/>
  <p:tag name="KSO_WM_UNIT_TYPE" val="f"/>
  <p:tag name="KSO_WM_UNIT_VALUE" val="8"/>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3"/>
  <p:tag name="KSO_WM_UNIT_INDEX" val="3"/>
  <p:tag name="KSO_WM_UNIT_LAYERLEVEL" val="1"/>
  <p:tag name="KSO_WM_UNIT_NOCLEAR" val="0"/>
  <p:tag name="KSO_WM_UNIT_PRESET_TEXT" val="汇报人：WPS"/>
  <p:tag name="KSO_WM_UNIT_SUBTYPE" val="b"/>
  <p:tag name="KSO_WM_UNIT_TYPE" val="f"/>
  <p:tag name="KSO_WM_UNIT_VALUE" val="33"/>
</p:tagLst>
</file>

<file path=ppt/tags/tag137.xml><?xml version="1.0" encoding="utf-8"?>
<p:tagLst xmlns:p="http://schemas.openxmlformats.org/presentationml/2006/main">
  <p:tag name="KSO_WM_BEAUTIFY_FLAG" val="#wm#"/>
  <p:tag name="KSO_WM_SLIDE_ID" val="custom20230979_1"/>
  <p:tag name="KSO_WM_SLIDE_INDEX" val="1"/>
  <p:tag name="KSO_WM_SLIDE_ITEM_CNT" val="0"/>
  <p:tag name="KSO_WM_SLIDE_LAYOUT" val="a_f"/>
  <p:tag name="KSO_WM_SLIDE_LAYOUT_CNT" val="1_3"/>
  <p:tag name="KSO_WM_SLIDE_SUBTYPE" val="pureTxt"/>
  <p:tag name="KSO_WM_SLIDE_TYPE" val="title"/>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1_1"/>
  <p:tag name="KSO_WM_UNIT_INDEX" val="1_1_1"/>
  <p:tag name="KSO_WM_UNIT_LAYERLEVEL" val="1_1_1"/>
  <p:tag name="KSO_WM_UNIT_PRESET_TEXT" val="1"/>
  <p:tag name="KSO_WM_UNIT_SUBTYPE" val="d"/>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2_1"/>
  <p:tag name="KSO_WM_UNIT_INDEX" val="1_2_1"/>
  <p:tag name="KSO_WM_UNIT_LAYERLEVEL" val="1_1_1"/>
  <p:tag name="KSO_WM_UNIT_PRESET_TEXT" val="2"/>
  <p:tag name="KSO_WM_UNIT_SUBTYPE" val="d"/>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3_1"/>
  <p:tag name="KSO_WM_UNIT_INDEX" val="1_3_1"/>
  <p:tag name="KSO_WM_UNIT_LAYERLEVEL" val="1_1_1"/>
  <p:tag name="KSO_WM_UNIT_PRESET_TEXT" val="3"/>
  <p:tag name="KSO_WM_UNIT_SUBTYPE" val="d"/>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4_1"/>
  <p:tag name="KSO_WM_UNIT_INDEX" val="1_4_1"/>
  <p:tag name="KSO_WM_UNIT_LAYERLEVEL" val="1_1_1"/>
  <p:tag name="KSO_WM_UNIT_PRESET_TEXT" val="4"/>
  <p:tag name="KSO_WM_UNIT_SUBTYPE" val="d"/>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14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5_1"/>
  <p:tag name="KSO_WM_UNIT_INDEX" val="1_5_1"/>
  <p:tag name="KSO_WM_UNIT_LAYERLEVEL" val="1_1_1"/>
  <p:tag name="KSO_WM_UNIT_PRESET_TEXT" val="5"/>
  <p:tag name="KSO_WM_UNIT_SUBTYPE" val="d"/>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6_1"/>
  <p:tag name="KSO_WM_UNIT_INDEX" val="1_6_1"/>
  <p:tag name="KSO_WM_UNIT_LAYERLEVEL" val="1_1_1"/>
  <p:tag name="KSO_WM_UNIT_PRESET_TEXT" val="6"/>
  <p:tag name="KSO_WM_UNIT_SUBTYPE" val="d"/>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52.xml><?xml version="1.0" encoding="utf-8"?>
<p:tagLst xmlns:p="http://schemas.openxmlformats.org/presentationml/2006/main">
  <p:tag name="KSO_WM_BEAUTIFY_FLAG" val="#wm#"/>
  <p:tag name="KSO_WM_DIAGRAM_GROUP_CODE" val="l1-1"/>
  <p:tag name="KSO_WM_SLIDE_DIAGTYPE" val="l"/>
  <p:tag name="KSO_WM_SLIDE_ID" val="custom20230979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3.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54.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ONE"/>
  <p:tag name="KSO_WM_UNIT_TYPE" val="e"/>
  <p:tag name="KSO_WM_UNIT_VALUE" val="13"/>
</p:tagLst>
</file>

<file path=ppt/tags/tag155.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5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WO"/>
  <p:tag name="KSO_WM_UNIT_TYPE" val="e"/>
  <p:tag name="KSO_WM_UNIT_VALUE" val="13"/>
</p:tagLst>
</file>

<file path=ppt/tags/tag158.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161.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64.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67.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70.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7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05.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20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HREE"/>
  <p:tag name="KSO_WM_UNIT_TYPE" val="e"/>
  <p:tag name="KSO_WM_UNIT_VALUE" val="13"/>
</p:tagLst>
</file>

<file path=ppt/tags/tag207.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20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1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1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16.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8,&quot;width&quot;:864.847716535433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3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3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3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3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4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4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48.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249.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FOUR"/>
  <p:tag name="KSO_WM_UNIT_TYPE" val="e"/>
  <p:tag name="KSO_WM_UNIT_VALUE" val="13"/>
</p:tagLst>
</file>

<file path=ppt/tags/tag250.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2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5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25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25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25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25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26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26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26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2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2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2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6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43">
      <a:dk1>
        <a:sysClr val="windowText" lastClr="000000"/>
      </a:dk1>
      <a:lt1>
        <a:sysClr val="window" lastClr="FFFFFF"/>
      </a:lt1>
      <a:dk2>
        <a:srgbClr val="1E3643"/>
      </a:dk2>
      <a:lt2>
        <a:srgbClr val="EAFCFB"/>
      </a:lt2>
      <a:accent1>
        <a:srgbClr val="20DAD6"/>
      </a:accent1>
      <a:accent2>
        <a:srgbClr val="43AFB6"/>
      </a:accent2>
      <a:accent3>
        <a:srgbClr val="3F8297"/>
      </a:accent3>
      <a:accent4>
        <a:srgbClr val="3D6C87"/>
      </a:accent4>
      <a:accent5>
        <a:srgbClr val="FFC961"/>
      </a:accent5>
      <a:accent6>
        <a:srgbClr val="FF9845"/>
      </a:accent6>
      <a:hlink>
        <a:srgbClr val="0026E5"/>
      </a:hlink>
      <a:folHlink>
        <a:srgbClr val="7E1FAD"/>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lnDef>
      <a:spPr>
        <a:ln>
          <a:solidFill>
            <a:schemeClr val="accent4">
              <a:alpha val="50000"/>
            </a:schemeClr>
          </a:solidFill>
        </a:ln>
      </a:spPr>
      <a:bodyPr/>
      <a:lstStyle/>
      <a:style>
        <a:lnRef idx="1">
          <a:schemeClr val="accent1"/>
        </a:lnRef>
        <a:fillRef idx="0">
          <a:schemeClr val="accent1"/>
        </a:fillRef>
        <a:effectRef idx="0">
          <a:schemeClr val="accent1"/>
        </a:effectRef>
        <a:fontRef idx="minor">
          <a:schemeClr val="tx1"/>
        </a:fontRef>
      </a:style>
    </a:lnDef>
    <a:txDef>
      <a:spPr>
        <a:noFill/>
      </a:spPr>
      <a:bodyPr rtlCol="0" wrap="none">
        <a:spAutoFit/>
      </a:bodyPr>
      <a:lstStyle>
        <a:defPPr algn="l">
          <a:defRPr dirty="0" smtClean="0">
            <a:solidFill>
              <a:schemeClr val="accent4"/>
            </a:solidFill>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16</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16</vt:i4>
      </vt:variant>
    </vt:vector>
  </HeadingPairs>
  <TitlesOfParts>
    <vt:vector baseType="lpstr" size="22">
      <vt:lpstr>Arial</vt:lpstr>
      <vt:lpstr>Calibri</vt:lpstr>
      <vt:lpstr>微软雅黑</vt:lpstr>
      <vt:lpstr>宋体</vt:lpstr>
      <vt:lpstr>Wingdings</vt:lpstr>
      <vt:lpstr>Office Theme</vt:lpstr>
      <vt:lpstr>青少年新概念2第14单元</vt:lpstr>
      <vt:lpstr>目录</vt:lpstr>
      <vt:lpstr>单击此处添加章节标题</vt:lpstr>
      <vt:lpstr>单元概述</vt:lpstr>
      <vt:lpstr>单元目标</vt:lpstr>
      <vt:lpstr>单元内容</vt:lpstr>
      <vt:lpstr>单元重点与难点</vt:lpstr>
      <vt:lpstr>课文讲解</vt:lpstr>
      <vt:lpstr>课文背景</vt:lpstr>
      <vt:lpstr>课文结构</vt:lpstr>
      <vt:lpstr>重点词汇与短语</vt:lpstr>
      <vt:lpstr>课文理解与思考</vt:lpstr>
      <vt:lpstr>语法学习</vt:lpstr>
      <vt:lpstr>语法点解析</vt:lpstr>
      <vt:lpstr>语法练习</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2024-09-11T22:58:06.684</cp:lastPrinted>
  <dcterms:created xsi:type="dcterms:W3CDTF">2024-09-11T14:58:06Z</dcterms:created>
  <dcterms:modified xsi:type="dcterms:W3CDTF">2024-09-11T14:58:08Z</dcterms:modified>
</cp:coreProperties>
</file>