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B097C3-0E55-4E5C-BD1D-8DD0FBA01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B31FA2-4450-4B2D-BB21-528520AA5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CF01C9-4ECD-41F6-9946-C1F808FAA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85186-F11B-4210-9794-3D1465F45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9E212D-5A60-4F09-8390-3663A28C83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E979C6-B0DB-407E-91C2-C1BC95CF5D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A3D1B8-A319-4D46-B126-A23FC01FC8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C0CB22-838F-4F46-AA27-6E5BC0AF9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C7ED0B-2956-45E0-A9C7-D4835FE55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3265C-59E6-469F-A107-580FC4F14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4F6FD-31EF-411D-99FC-56B62461C4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14432021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基于深度学习的医学文本分类与识别研究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charset="-122"/>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医学文本分类与识别概述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深度学习在医学文本分类中的应用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深度学习在医学文本识别中的应用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实验设计与结果分析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医学文本分类与识别的重要性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医学文本分类与识别是医学信息处理的关键任务，对于提高医疗服务质量、辅助医生决策等具有重要意义。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深度学习在医学文本处理中的应用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深度学习在自然语言处理领域取得了显著成果，为医学文本分类与识别提供了新的解决方案。</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医学文本数据的快速增长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随着医疗信息化的发展，医学文本数据呈现爆炸式增长，如何有效管理和利用这些数据成为迫切需求。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目前，国内外学者在医学文本分类与识别方面已开展了大量研究，涉及基于规则、统计机器学习和深度学习等方法。其中，深度学习方法在处理复杂、非线性的医学文本数据时表现出较大优势。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随着深度学习技术的不断发展，未来医学文本分类与识别研究将更加注重模型的泛化能力、可解释性以及跨语言、跨领域适应性等方面的提升。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本研究旨在利用深度学习技术对医学文本进行分类与识别，具体包括数据预处理、特征提取、模型构建与优化等步骤。</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研究目的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通过构建高效的深度学习模型，实现对医学文本的准确分类与识别，为医学信息处理提供有力支持。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采用文献调研、实验研究和对比分析等方法，对深度学习在医学文本分类与识别中的应用进行深入研究。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医学文本分类与识别概述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医学文本的特点</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医学文本的表达方式多样，包括病历记录、医学论文、医学书籍、医学报告等，每种表达方式都有其独特的语言特点和规范。</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表达多样</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医学文本涉及大量专业术语、疾病名称、药物名称等，需要专业的医学知识才能准确理解。</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专业性强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医学文本通常包含丰富的信息，如病史、症状、诊断、治疗等，这些信息之间存在复杂的关联和层次结构。</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结构复杂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任务</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医学文本分类与识别的任务主要包括以下几个方面</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症状识别</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从医学文本中识别出患者的症状表现，如发热、咳嗽等。</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基因变异识别</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从生物信息学数据中识别出基因变异信息，如基因突变、基因表达异常等。</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医学文本分类与识别是指利用自然语言处理技术和机器学习算法对医学文本进行自动分类和识别的过程。</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疾病分类</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将医学文本按照疾病类型进行分类，如癌症、心血管疾病等。</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药物识别</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从医学文本中识别出患者所使用的药物名称和剂量等信息。</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医学文本分类与识别的定义和任务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传统方法</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传统的医学文本分类与识别方法主要基于规则、模板和统计机器学习等技术。这些方法通常需要人工提取特征，对特定领域的文本处理效果较好，但泛化能力较差，且对于大规模数据的处理能力有限。</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深度学习方法</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深度学习是一种基于神经网络的机器学习技术，可以自动学习数据的特征表示。在医学文本分类与识别中，深度学习方法可以自动提取文本中的特征，并通过多层神经网络进行学习和分类。相比传统方法，深度学习方法具有更强的泛化能力和大规模数据处理能力，但通常需要更多的训练数据和计算资源。</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传统方法与深度学习方法比较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深度学习在医学文本分类中的应用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CNN通过卷积核在文本上滑动，提取局部特征，能够捕捉到文本中的n-gram信息，对于短文本分类效果较好。</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局部特征提取</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CNN通过多层卷积和池化操作，能够将文本表示为层次化的特征向量，捕捉到文本中的结构信息。</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层次化特征表示</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CNN可以并行处理多个卷积核，提高计算效率，适用于大规模医学文本数据集的处理。</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并行计算</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卷积神经网络（CNN）在医学文本分类中的应用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序列建模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RNN能够对文本序列进行建模，捕捉到文本中的时序信息和长距离依赖关系，适用于长文本分类。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双向RNN</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双向RNN能够同时考虑文本的前后文信息，提取更加全面的特征。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RNN变体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LSTM、GRU等RNN变体通过引入门控机制，有效缓解梯度消失问题，提高模型的性能。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循环神经网络（RNN）在医学文本分类中的应用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关键信息提取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注意力机制能够赋予文本中不同部分不同的权重，提取出对分类结果影响较大的关键信息。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上下文感知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注意力机制能够捕捉到文本中的上下文信息，提高模型的分类性能。</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多头注意力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多头注意力机制能够从多个不同的角度对文本进行建模，提取更加丰富的特征信息。</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注意力机制在医学文本分类中的应用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https://d.book118.com/255144320214011120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2024-09-23T03:46:19.700</cp:lastPrinted>
  <dcterms:created xsi:type="dcterms:W3CDTF">2024-09-22T19:46:19Z</dcterms:created>
  <dcterms:modified xsi:type="dcterms:W3CDTF">2024-09-22T19:46:21Z</dcterms:modified>
</cp:coreProperties>
</file>