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2998B-9630-427C-8A1D-64B90B203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F1923-090E-4976-B032-B94A11BBA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8E987-3506-42DD-A973-60BEC79A3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50D8B-1F60-4FEA-83BD-D0192FEAA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203C36-BCCF-4179-BFC2-D00B55DEE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481409-59F0-4AAE-85E2-9452491B5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A3D2A0-AF91-4DC4-8283-36A574275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C8B9E-9220-424B-AE98-9ED72E7AB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D7926-2DD0-4A37-9C4E-4957B3F79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F5FBC-4765-44D3-B234-5534876F9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38B75-FFAF-4635-BD3A-FC5D19252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0021234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《夏传子家天下》ppt课件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夏朝的建立与传承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夏朝的家天下观念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夏朝的家天下制度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夏朝的家天下文化的传承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夏朝的建立与传承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描述夏朝的起源和建立过程，包括其历史背景、地理位置、文化特点等。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朝是中国历史上第一个朝代，起源于黄河流域，大约在公元前2070年建立。夏朝的建立标志着中国进入了奴隶制社会，也是中国历史的转折点。夏朝的起源可以追溯到远古时期的部落联盟，经过长时间的演变和发展，最终由禹的儿子启建立了夏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夏朝的起源与建立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介绍夏朝的政治制度，包括其行政机构、官僚制度、法律制度等。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朝的政治制度是中国历史上的重要组成部分，其政治制度的特点是王位世袭制和贵族官员制度。夏朝的最高统治者是国王，负责管理国家的一切事务，包括行政、军事、司法等。同时，夏朝还设立了各种官职和机构，以协助国王进行管理。夏朝还制定了一系列法律和制度，以确保社会秩序和国家的稳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夏朝的政治制度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探讨夏朝的传承方式，包括其王位继承制度、家族制度等。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朝的传承方式是世袭制，即国王死后，其儿子继承王位。这种继承制度在一定程度上保证了王权的稳定性和连续性。同时，夏朝还实行了家族制度，国王是家族的核心，其他贵族成员则通过婚姻和血缘关系与国王联系在一起。这种家族制度在一定程度上加强了国王的权力和地位，也使得夏朝的社会结构更加稳定和有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夏朝的传承方式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夏朝的家天下观念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家天下的定义与特点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家天下是指君主将国家视为自己的私有财产，以家庭管理的方式来统治国家，特点是权力高度集中，君主拥有绝对权威。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家天下的定义与特点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63" r="18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夏朝的家天下观念的形成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夏朝时期，随着社会经济的发展和私有制的出现，家天下观念逐渐形成。夏王将国家视为自己的私有财产，通过家族血缘关系来维系统治，形成了以家族为核心的政治体系。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夏朝的家天下观念的形成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夏朝的家天下观念的影响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朝的家天下观念对后世产生了深远的影响。首先，它奠定了中国古代君主专制制度的基础，使得君主成为国家最高统治者，权力高度集中。其次，家天下观念强化了家族血缘关系在政治中的作用，形成了以家族为核心的政治体系。最后，家天下观念也影响了中国古代社会的价值观念和文化传统，使得家庭、家族的利益高于个人利益，形成了注重亲情、孝道等文化特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夏朝的家天下观念的影响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https://d.book118.com/255200212344011102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2024-09-12T03:14:59.252</cp:lastPrinted>
  <dcterms:created xsi:type="dcterms:W3CDTF">2024-09-11T19:14:59Z</dcterms:created>
  <dcterms:modified xsi:type="dcterms:W3CDTF">2024-09-11T19:15:00Z</dcterms:modified>
</cp:coreProperties>
</file>