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417B7-B660-43F7-B43D-07CBD31E5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21BB4-2091-432A-8275-5E2FA5F9D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4DB90-C301-4612-BF32-844A60691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C7970-B39B-4876-B3F7-03B3AF383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24B234-DD2C-49AE-A7E2-FCB484D4A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AB3A2E-A8F4-4E76-A548-34A3FDB91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B37456-18B7-4736-8E7F-76995025D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1EAC8-F224-4F5E-90CE-EC03CAE08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F3911-99E3-4FEF-8B47-23AB82C38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16F5C-2E8A-4279-AACF-5F7977F05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E6AAC-D149-412C-9458-717DBD458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0223203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电商平台运营方案加强品牌形象宣传提高品牌知名度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品牌知名度提升计划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品牌形象定位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品牌的核心价值观和独特主张，是品牌形象的重要组成部分。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品牌理念的形成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通过市场调研、目标客户分析、竞品分析等手段，形成独特的品牌理念，以区别于其他品牌。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品牌理念的传播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通过各种渠道和营销手段，将品牌理念传达给目标客户，增强客户对品牌的认同感和忠诚度。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品牌理念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简洁、易记、有辨识度的品牌标识，能够快速传达品牌形象。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品牌标识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统一的视觉识别系统，包括字体、色彩、图片风格等，能够增强品牌的辨识度和专业感。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视觉识别系统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良好的用户体验设计，包括网站界面、操作流程、购物流程等，能够提升用户对品牌的满意度和忠诚度。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用户体验设计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品牌形象设计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与其他产业、品牌进行跨界合作，拓展品牌的传播渠道和影响力。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线上传播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利用电商平台、社交媒体、广告联盟等线上渠道，进行品牌传播和推广。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通过实体店面、展会、宣传册等线下渠道，进行品牌传播和推广。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品牌传播渠道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电商平台运营策略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产品策略是电商平台运营的核心，通过提供优质、独特的产品来吸引和留住用户。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了解目标用户的需求和喜好，以便提供符合其需求的产品。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确定目标用户群体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开发具有独特卖点的产品，与其他竞争对手区分开来。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打造特色产品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严格把控产品质量，确保用户对产品满意，提高口碑和复购率。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保证产品质量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价格策略是吸引用户和提高品牌知名度的关键因素之一。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制定合理价格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根据产品成本、市场需求和竞争情况制定合理的价格，确保产品具有竞争力。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定期开展促销活动，如满减、折扣、赠品等，吸引用户购买。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建立会员制度，为会员提供专属优惠和特权，提高用户忠诚度。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576" r="1757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促销策略是提高品牌知名度和销售额的有效手段。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通过与其他企业合作或自主策划，开展各类促销活动，如秒杀、团购、拼团等。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利用电商平台广告位、社交媒体等渠道进行广告宣传，提高品牌曝光度。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与知名网红、意见领袖等合作，借助他们的影响力扩大品牌知名度。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595" r="959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优质的服务可以提高用户满意度和忠诚度，进而提升品牌知名度。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退换货政策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提供专业、友好的客户服务，及时解决用户问题和投诉。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建立合理的退换货政策，保障用户权益，提高用户信任度。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与可靠的物流公司合作，提供快速、安全的物流配送服务。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品牌知名度提升计划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https://d.book118.com/255202232030011042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2024-09-03T03:24:09.719</cp:lastPrinted>
  <dcterms:created xsi:type="dcterms:W3CDTF">2024-09-02T19:24:09Z</dcterms:created>
  <dcterms:modified xsi:type="dcterms:W3CDTF">2024-09-02T19:24:11Z</dcterms:modified>
</cp:coreProperties>
</file>