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99E94-8077-46D9-BC0A-76B55F77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C38B6-C436-4D29-853A-8D447440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363F8-B108-41DD-948C-A9AEDFE5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9B379-86E6-4EA0-8F2E-95A42102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D1682-64AD-492E-A20E-60377CCD6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E1495-2356-4273-A8FE-0C24EE610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2A8F7-3A77-4F2F-A1B6-846775FE0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CFFFF-D216-4528-8994-AEB8D0C6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DB7A4-0360-4C7D-8030-08DC556CA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FF16B-3CB1-468C-851B-308D98704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7A8B1-FCAA-4215-8222-C1702B12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042101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交换机配置学习教材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交换机基本概念与原理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交换机配置基础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交换机端口配置与管理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VLAN划分与配置实践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生成树协议（STP）原理及应用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交换机安全管理与优化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交换机基本概念与原理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交换机（Switch）是一种用于电（光）信号转发的网络设备，它可以为接入交换机的任意两个网络节点提供独享的电信号通路。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交换机的主要作用包括物理编址、网络拓扑结构、错误校验、帧序列以及流控等，目前交换机还具备了一些新的功能，如对VLAN（虚拟局域网）的支持、对链路汇聚的支持，甚至有的还具有防火墙的功能。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交换机工作于OSI参考模型的第二层，即数据链路层。它通过对数据包中的MAC地址进行识别，并根据MAC地址进行转发。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内部有一个MAC地址表，它记录了交换机每个端口所连接的设备的MAC地址。当交换机从某个端口收到一个数据包时，会先检查该数据包中的目的MAC地址，然后将该地址与MAC地址表进行比较，如果有匹配项，则按MAC地址表进行转发；如果没有匹配项，则会向除了收到该数据包的端口以外的所有端口进行广播，以寻找目的MAC地址对应的设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30251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层次划分，交换机又可分为企业级交换机、校园网交换机、部门级交换机和工作组级交换机、桌机型交换机等。企业级交换机一般都是机架式，配置大容量的高速缓存，并且支持多种网络协议和多种服务；而工作组级交换机则相对简单一些，一般固定配置，配有一定容量的高速缓存，支持特定的网络协议和服务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1031952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根据网络覆盖范围划分，交换机可分为广域网交换机和局域网交换机两种。广域网交换机主要应用于电信领域，提供通信用的基础平台；而局域网交换机则应用于局域网络，用于连接终端设备。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723075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输介质和传输速度划分，交换机可分为以太网交换机、快速以太网交换机、千兆以太网交换机、10千兆以太网交换机、ATM交换机、FDDI交换机和令牌环交换机等。不同种类的交换机分别适用于不同的网络环境，提供不同的传输速度和支持不同的传输介质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交换机配置基础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配置前准备工作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不同的交换机型号和配置需求可能会有不同的配置步骤和命令，因此在进行配置前需要明确交换机的型号和配置需求。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准备配置工具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通常需要使用控制台线或者网线将电脑与交换机连接，并使用终端仿真软件（如PuTTY、SecureCRT等）进行配置。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了解交换机的基本概念和术语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在进行交换机配置前，需要了解交换机的基本概念和术语，如端口、VLAN、STP等。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确定交换机的型号和配置需求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启动交换机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给交换机加电，并等待交换机启动完成。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登录交换机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在终端仿真软件中输入正确的用户名和密码登录交换机。如果交换机是首次配置，可能需要进行初始化设置。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连接交换机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使用控制台线或者网线将电脑与交换机的Console口或者管理口连接。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连接交换机并启动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查看交换机信息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使用命令`show version`可以查看交换机的型号、版本号、硬件配置等信息。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配置主机名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使用命令`hostname &lt;hostname&gt;`可以配置交换机的主机名，方便后续管理。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配置接口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使用命令`interface &lt;interface&gt;`可以进入指定接口的配置模式，然后可以使用一系列命令对该接口进行配置，如设置接口速率、双工模式、VLAN等。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使用命令`write memory`或者`copy running-config startup-config`可以将当前配置保存到交换机的启动配置中，确保下次启动时能够恢复当前的配置。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基本配置命令介绍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交换机端口配置与管理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接入端口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连接用户设备，实现用户设备接入网络。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核心端口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连接核心层设备，实现高速数据转发和处理。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汇聚端口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连接接入层和核心层设备，实现数据的汇聚和转发。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特殊功能端口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如镜像端口、堆叠端口等，用于实现特殊功能。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端口类型及功能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端口基本配置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设置端口速率、双工模式、流控等参数。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端口安全配置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设置端口最大连接数、MAC地址绑定等安全策略。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端口聚合配置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将多个物理端口聚合为一个逻辑端口，提高带宽和可靠性。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VLAN配置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划分VLAN，实现不同用户或业务之间的隔离和通信。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端口配置方法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36" b="603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67" b="2326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查看端口状态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通过命令或图形界面查看端口状态，包括连接状态、速率、双工模式等。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根据端口状态信息和故障现象，定位故障原因并采取相应的故障排除措施，如更换网线、重启设备等。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通过分析交换机日志信息，了解端口故障发生的时间、原因等详细信息，有助于快速定位和解决问题。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端口状态查看与故障排除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https://d.book118.com/255204210100011121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2024-09-24T03:48:17.443</cp:lastPrinted>
  <dcterms:created xsi:type="dcterms:W3CDTF">2024-09-23T19:48:17Z</dcterms:created>
  <dcterms:modified xsi:type="dcterms:W3CDTF">2024-09-23T19:48:19Z</dcterms:modified>
</cp:coreProperties>
</file>