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8D784-D07B-4B63-A3C0-82B144449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0D10E-E606-4CB0-B034-24E061C9C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F778D-0F61-4DD4-84A8-C36092ED2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34219-E06F-4889-9E15-ED26BB97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36AB7-5E59-4054-8E72-0C8225B4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A24E7-75D4-42F8-829B-37FA127EB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D2FFA-6CE9-4C90-B94A-6B05846E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4BC9A-1C9B-459D-963F-0C012F462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00DBE-9E21-4F5C-92CF-E1D7E7BCE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411E6-7C71-4EB2-8A11-8BBB2D139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DAF7C-958A-4657-8731-21791ECB8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10044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互联网背景下高中地理课堂教学的研究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互联网背景下高中地理课堂教学现状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互联网背景下高中地理课堂教学策略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互联网背景下高中地理课堂教学实践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互联网背景下高中地理课堂教学评价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互联网背景下高中地理课堂教学反思与展望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互联网技术的普及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随着互联网技术的不断发展和普及，高中地理课堂教学面临着新的机遇和挑战。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教育改革的推动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当前，我国正在进行新一轮的教育改革，强调学生的主体地位和个性化发展，互联网技术的应用为高中地理课堂教学改革提供了有力支持。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培养学生地理素养的需要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高中地理课程是培养学生地理素养的重要途径，而互联网技术的应用有助于创新教学方式方法，提高教学效果，更好地培养学生的地理素养。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本研究旨在探讨互联网背景下高中地理课堂教学的现状、问题及对策，为高中地理课堂教学改革提供理论支持和实践指导。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本研究主要围绕以下几个问题展开：（1）互联网背景下高中地理课堂教学的现状如何？（2）互联网背景下高中地理课堂教学存在哪些问题？（3）如何解决这些问题，提高高中地理课堂教学效果？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本研究采用文献研究、问卷调查、访谈等多种研究方法，对互联网背景下高中地理课堂教学的现状、问题及对策进行深入探讨。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本研究以全国范围内的高中地理教师和学生为研究对象，以互联网背景下高中地理课堂教学为研究内容，探讨其现状、问题及对策。同时，本研究还将涉及教育学、心理学等相关学科的理论知识。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互联网背景下高中地理课堂教学现状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教学内容主要围绕地理学科知识展开，包括自然地理、人文地理等，但与实际生活联系不够紧密。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教学手段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教学手段相对单一，主要依赖教材和教师的讲解，缺乏多样化的教学资源和工具。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目前，大多数高中地理课堂仍采用传统的讲授式教学，以教师为中心，学生被动接受知识。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高中地理课堂教学现状概述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互联网技术在高中地理教学中的应用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互联网技术为高中地理教学提供了丰富的教学资源，如在线地图、虚拟仿真实验等，使教学内容更加生动、形象。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互联网技术促进了教学方式的变革，如在线教学、远程教学等，打破了时间和空间的限制，使教学更加灵活、便捷。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互动与交流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互联网技术为师生提供了更多的互动与交流机会，如在线讨论、社交媒体等，有助于激发学生的学习兴趣和主动性。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326" r="932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当前的高中地理教学内容过于注重学科知识，与实际生活联系不够紧密，导致学生难以理解和应用所学知识。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教学内容与实际生活脱节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传统的教学方式以讲授为主，缺乏多样化的教学手段和工具，难以激发学生的学习兴趣和主动性。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教学方式单一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高中地理教学中缺乏实践环节，学生难以将所学知识应用到实际生活中，导致学习效果不佳。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缺乏实践环节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高中地理课堂教学中存在的问题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互联网背景下高中地理课堂教学策略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855" r="685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多媒体教学资源整合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教师可以利用互联网上的图片、视频、音频等多媒体资源，将地理知识以更加生动、形象的方式呈现给学生，提高学生的学习兴趣和积极性。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在线互动教学平台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借助在线互动教学平台，教师可以实时更新教学内容，与学生进行在线交流和答疑，提高教学效率和学生的学习效果。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地理信息系统（GIS）技术应用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将GIS技术引入地理课堂教学，可以让学生更加直观地了解地理现象的空间分布和动态变化，培养学生的空间思维能力和地理实践能力。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利用互联网技术优化教学内容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翻转课堂教学法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通过让学生在课前观看教学视频、完成在线测试等方式，将传统课堂中的知识传授过程前置，课堂上则更加注重学生的问题解答、讨论和实践活动，提高学生的学习主动性和参与度。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161" r="1516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结合互联网上的实际案例，引导学生分析和解决地理问题，培养学生的问题意识和解决问题的能力。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借助互联网技术，让学生在小组内进行合作学习，共同探究地理问题，培养学生的团队协作能力和沟通能力。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https://d.book118.com/255210044211011101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2024-09-10T01:36:43.073</cp:lastPrinted>
  <dcterms:created xsi:type="dcterms:W3CDTF">2024-09-09T17:36:43Z</dcterms:created>
  <dcterms:modified xsi:type="dcterms:W3CDTF">2024-09-09T17:36:45Z</dcterms:modified>
</cp:coreProperties>
</file>