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EC77A-EB4B-4741-9010-29A8E5D7D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BA277-DDCC-4498-8D52-17A381636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F6F5F-0325-4154-AF4E-F86E69E48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7043E-09D0-498E-999B-83ACD6877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660CDE-80F4-4B59-9D90-4D88E3D78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BF2B34-C2C6-417A-B7FF-FE33F501A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4BD49B-BAF0-497B-9070-E4E5AE48B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4C7DE0-1BC4-4F9D-8708-C05CD8054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7A8B5C-4E4D-4203-AE93-31FEC3684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A857A-3535-47E6-9BA2-455C6D065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794FF-48F5-4435-B614-302D70A13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21023302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有机化学课件-浙江大学第1章-绪论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有机化学简介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有机化学基础知识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有机化学中的反应机理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有机化学的应用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有机化学的未来发展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有机化学简介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62" b="26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有机化学的定义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有机化学是一门研究有机化合物的组成、结构、性质、合成及其应用的科学。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有机化合物是指含碳元素的化合物，除了少数如二氧化碳、一氧化碳、碳酸、碳酸盐等含碳的无机化合物外。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有机化学的研究范围涵盖了天然有机化合物和合成有机化合物，涉及到能源、材料、医药、农药等多个领域。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有机化学的发展历程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19世纪初，人们开始对有机化合物的性质和结构进行研究，标志着有机化学的萌芽。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20世纪以来，随着电子技术和计算科学的进步，有机化学的研究进入了一个新的阶段，对有机化合物的结构和性质可以进行更深入的研究。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19世纪中叶，随着原子价理论的提出和确定，以及化学键概念的建立，有机化学得到了迅速发展。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1828年，德国化学家维勒首次合成了尿素，打破了有机化合物的“生命力”学说。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有机化学在生命科学领域中也有着重要的作用，如蛋白质、核酸等生物大分子的研究，以及药物设计和开发等方面。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有机化学的发展对于推动人类社会的进步和发展具有重要意义，也是当前化学领域研究的热点和前沿之一。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8615" b="1861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043" r="16043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有机化学在能源、材料、医药、农药等领域中有着广泛的应用，对现代工业和科技发展具有重要意义。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有机化学的重要性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有机化学基础知识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167" r="71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167" r="71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碳原子最外层有4个电子，易形成共价键。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1625" r="1162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碳原子之间可以形成单键、双键和三键。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碳原子可以形成链状、环状和芳香族化合物。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碳的特性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共价键的性质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共价键具有方向性和饱和性，影响分子的结构和性质。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共价键的形成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原子之间通过共享电子形成共价键。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共价键的类型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根据电子云的偏移程度，可以分为极性共价键和非极性共价键。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共价键理论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原子之间电子云的叠加形成分子轨道。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分子轨道的形成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分子轨道的类型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分子轨道的性质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根据电子云的分布，可以分为成键轨道和反键轨道。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分子轨道具有能量和对称性，影响分子的电子结构和性质。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分子轨道理论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有机化合物的分类与命名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有机化合物的分类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根据官能团和结构特点，可以分为烃、醇、醚、醛、酮、酯等。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有机化合物的命名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采用国际通用的命名法，如IUPAC命名法，对有机化合物进行命名。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有机化学中的反应机理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https://d.book118.com/255210233023011040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2024-08-31T00:41:34.902</cp:lastPrinted>
  <dcterms:created xsi:type="dcterms:W3CDTF">2024-08-30T16:41:34Z</dcterms:created>
  <dcterms:modified xsi:type="dcterms:W3CDTF">2024-08-30T16:41:36Z</dcterms:modified>
</cp:coreProperties>
</file>