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B9106-4FCD-4B1D-9DC8-27A302E98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91944-38B7-4815-9454-565808EF5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6E56C-F7A6-486B-A8F8-DA14CE99C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F7095-4DBD-4720-9DED-7CECF92F7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A32D8F-F3C1-46E7-A7A9-37DF079AE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029F97-3BDC-4920-B681-5353777EB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0FC3BC-2EE9-4A9C-A84B-5535DD998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140D8-4E38-402F-99A4-DC81368B5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170CE-1A4F-43E0-991D-DB11A3E6F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E3441-94CD-4ED8-B4AC-C42B55C7A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FB016-7021-43D3-BBF0-82B8B1E55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210340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肺心病患者护理常规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肺心病并发症的预防与护理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肺心病患者康复指导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肺心病患者健康教育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721" r="207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肺心病是由于肺部疾病导致肺动脉高压，进而引起右心肥厚、扩大和右心衰竭的心脏病。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慢性肺心病和急性肺心病。慢性肺心病通常由慢性阻塞性肺疾病（COPD）引起，而急性肺心病通常由急性肺栓塞引起。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主要包括慢性支气管炎、支气管哮喘、肺结核、间质性肺病等肺部疾病，以及肺动脉栓塞等。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肺部疾病导致肺动脉高压，使右心负担加重，进而引发右心肥厚、扩大和右心衰竭。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主要包括咳嗽、咳痰、呼吸困难、乏力、下肢水肿等症状。在病情严重时，可能出现紫绀、颈静脉怒张、肝肿大和腹水等体征。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根据患者病史、临床表现和相关检查结果进行诊断。具体检查项目包括心电图、超声心动图、X线胸片、肺功能检查等。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肺心病患者护理常规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保持室内空气新鲜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日常护理指导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996" r="1199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定期开窗通风，保持室内空气流通，减少病菌滋生。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给予高蛋白、低脂肪、易消化的食物，避免刺激性食物，鼓励患者多饮水。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根据病情调整患者体位，适当活动以预防血栓形成。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保持皮肤清洁干燥，预防褥疮发生。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31" r="1883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73" b="157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037" r="703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与患者建立良好的信任关系，了解其心理状态，提供心理支持。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关注患者的情绪变化，及时进行疏导和安慰，增强治疗信心。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向患者及家属介绍肺心病相关知识，提高其对疾病的认知。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运用恰当的沟通技巧，耐心倾听患者诉求，了解其需求和困惑。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情绪疏导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定期监测患者的体温、心率、呼吸、血压等指标。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密切观察患者有无呼吸困难、咳嗽、咳痰等症状加重情况。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注意观察患者用药后的反应，及时调整用药方案。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用药观察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详细记录患者的病情变化、护理措施及效果评价，及时向上级医生汇报。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肺心病并发症的预防与护理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https://d.book118.com/255210340302011103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2024-09-13T06:26:44.812</cp:lastPrinted>
  <dcterms:created xsi:type="dcterms:W3CDTF">2024-09-12T22:26:44Z</dcterms:created>
  <dcterms:modified xsi:type="dcterms:W3CDTF">2024-09-12T22:26:46Z</dcterms:modified>
</cp:coreProperties>
</file>