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6B09E-4F7A-4E31-B60B-6F71B27FF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6C921-F549-4809-9AED-6B84E384D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514B2-4397-44B6-A39A-8758A1676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51F78-EABD-44CC-BDA2-C79882641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256C46-2F36-482D-BD5E-F94EE415C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32C0F0-8874-41A0-B50E-426C9BAF3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FFDFD8-F419-436E-9B17-1719E0D18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770A4-1A0D-415A-88B7-0065F1D55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A62AC1-A1F2-41C7-8D2D-9052E0A2C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331C2-817D-4B56-A0F2-EFFF49AD7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8B7C2-94B5-405A-A9BB-681D34E6C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21101321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医院重点学科建设实施中的质量管理与风险控制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质量管理在重点学科建设中的应用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风险控制在重点学科建设中的实施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质量管理与风险控制的实践案例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医疗卫生事业改革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学科建设与医院发展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质量管理与风险控制的重要性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随着我国医疗卫生事业的深化改革，医院重点学科建设成为提升医疗服务水平的关键环节。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重点学科建设不仅有助于提高医院整体医疗水平，还能带动医院科研、教学和管理等方面的全面提升。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在重点学科建设过程中，加强质量管理和风险控制是确保学科建设顺利推进、实现预期目标的重要保障。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近年来，我国医院重点学科建设取得显著进展，但在实施过程中仍存在一些问题，如重硬件投入轻软件建设、重短期效益轻长远发展等。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未来医院重点学科建设将更加注重质量管理和风险控制，强化以患者为中心的服务理念，推动学科建设与医院整体发展的深度融合。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国外在医院重点学科建设方面起步较早，形成了较为完善的管理体系和评估机制，注重学科建设的长期规划和持续改进。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医院重点学科建设概述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重点学科的定义与分类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重点学科是指在医学领域中，具有高水平学术影响力、临床实力和人才培养能力的学科，代表医院在该领域的核心竞争力。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根据学科特点和医院发展战略，可将重点学科分为临床医学类、基础医学类、药学类、护理学类等。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通过重点学科建设，提升医院整体医疗水平，增强科研创新能力，培养高素质医学人才，提高医院综合竞争力。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明确学科发展方向和目标，优化学科结构布局，加强人才队伍建设，提高科研水平和临床实力，推动学科交叉融合和国际化发展。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医院重点学科建设的目标与任务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制定学科建设规划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根据医院发展战略和学科特点，制定科学合理的学科建设规划，明确发展目标、重点任务和实施路径。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加强人才队伍建设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通过引进高层次人才、培养青年骨干等多种方式，优化人才队伍结构，提高学科队伍整体素质。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提升科研创新能力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加强科研平台建设，推动多学科交叉融合，开展高水平科学研究，提高学科科研水平和创新能力。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强化临床教学实力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完善临床教学体系，提高临床教学质量和水平，培养高素质医学人才。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加强学科交流与合作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积极开展国内外学术交流与合作，提升学科国际影响力和竞争力。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医院重点学科建设的实施步骤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质量管理在重点学科建设中的应用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质量管理是指在质量方面指挥和控制组织的协调的活动，通常包括制定质量方针、目标以及质量策划、质量控制、质量保证和质量改进等活动。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质量管理的原则包括以顾客为关注焦点、领导作用、全员参与、过程方法、管理的系统方法、持续改进、基于事实的决策方法以及与供方互利的关系等。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质量管理的定义与原则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医疗质量管理可以确保患者在接受医疗服务过程中的安全，减少医疗事故和不良事件的发生。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通过质量管理，可以规范医疗流程，提高医疗服务水平，减少医疗差错和纠纷，提高患者满意度。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优质的医疗服务质量是医院核心竞争力的重要组成部分，通过质量管理可以提升医院品牌形象和声誉，吸引更多患者和优秀人才。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质量管理在医学领域的重要性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制定学科建设质量标准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完善质量管理体系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强化过程管理和结果评价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持续改进和优化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质量管理在重点学科建设中的具体应用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根据学科特点和实际需求，制定科学合理的学科建设质量标准，明确各项工作的要求和目标。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建立完善的学科建设质量管理体系，包括质量策划、质量控制、质量保证和质量改进等环节，确保各项工作有章可循、有据可查。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加强对学科建设过程中各个环节的管理和监控，确保各项工作按照质量标准要求进行。同时，注重对结果的评价和反馈，及时发现问题并采取改进措施。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针对学科建设中存在的问题和不足，持续进行改进和优化，推动学科建设不断向更高水平发展。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https://d.book118.com/255211013212011120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2024-09-23T03:02:53.383</cp:lastPrinted>
  <dcterms:created xsi:type="dcterms:W3CDTF">2024-09-22T19:02:53Z</dcterms:created>
  <dcterms:modified xsi:type="dcterms:W3CDTF">2024-09-22T19:02:55Z</dcterms:modified>
</cp:coreProperties>
</file>