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13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8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0C365-4EB8-4516-9D90-BC2AEE696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C1063-87EC-451D-BB3A-55BC1103B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63242-AB22-4760-AB2B-5935CF2D1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A3459-9995-4EB3-8252-2B3D8C300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489FB2-4EB4-46DA-9548-4A7596DF5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C27333-4A59-4AE2-817B-8792E3D89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D55509-AFD7-42A8-BF75-7F9EBDDF8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2CBF2-9662-439C-B164-30E402C71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59582-9E8F-45FC-9B9A-360F56970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113E4-F797-4458-869D-3B4ADE35C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945A4-72E1-4B6E-A625-593449AEA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127" r:id="rId2"/>
    <p:sldLayoutId id="2147489128" r:id="rId3"/>
    <p:sldLayoutId id="2147489129" r:id="rId4"/>
    <p:sldLayoutId id="2147489130" r:id="rId5"/>
    <p:sldLayoutId id="2147489131" r:id="rId6"/>
    <p:sldLayoutId id="2147489132" r:id="rId7"/>
    <p:sldLayoutId id="2147489133" r:id="rId8"/>
    <p:sldLayoutId id="2147489134" r:id="rId9"/>
    <p:sldLayoutId id="2147489135" r:id="rId10"/>
    <p:sldLayoutId id="214748913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18" Type="http://schemas.openxmlformats.org/officeDocument/2006/relationships/tags" Target="../tags/tag266.xml" /><Relationship Id="rId19" Type="http://schemas.openxmlformats.org/officeDocument/2006/relationships/tags" Target="../tags/tag267.xml" /><Relationship Id="rId2" Type="http://schemas.openxmlformats.org/officeDocument/2006/relationships/tags" Target="../tags/tag250.xml" /><Relationship Id="rId20" Type="http://schemas.openxmlformats.org/officeDocument/2006/relationships/tags" Target="../tags/tag268.xml" /><Relationship Id="rId21" Type="http://schemas.openxmlformats.org/officeDocument/2006/relationships/tags" Target="../tags/tag269.xml" /><Relationship Id="rId22" Type="http://schemas.openxmlformats.org/officeDocument/2006/relationships/tags" Target="../tags/tag270.xml" /><Relationship Id="rId23" Type="http://schemas.openxmlformats.org/officeDocument/2006/relationships/tags" Target="../tags/tag271.xml" /><Relationship Id="rId24" Type="http://schemas.openxmlformats.org/officeDocument/2006/relationships/tags" Target="../tags/tag272.xml" /><Relationship Id="rId25" Type="http://schemas.openxmlformats.org/officeDocument/2006/relationships/tags" Target="../tags/tag273.xml" /><Relationship Id="rId26" Type="http://schemas.openxmlformats.org/officeDocument/2006/relationships/tags" Target="../tags/tag274.xml" /><Relationship Id="rId27" Type="http://schemas.openxmlformats.org/officeDocument/2006/relationships/tags" Target="../tags/tag275.xml" /><Relationship Id="rId28" Type="http://schemas.openxmlformats.org/officeDocument/2006/relationships/tags" Target="../tags/tag276.xml" /><Relationship Id="rId29" Type="http://schemas.openxmlformats.org/officeDocument/2006/relationships/tags" Target="../tags/tag277.xml" /><Relationship Id="rId3" Type="http://schemas.openxmlformats.org/officeDocument/2006/relationships/tags" Target="../tags/tag251.xml" /><Relationship Id="rId30" Type="http://schemas.openxmlformats.org/officeDocument/2006/relationships/tags" Target="../tags/tag278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1104120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加强农村社区建设，推进乡村振兴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农村社区建设的重要性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当前农村社区建设存在的问题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推进农村社区建设的措施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乡村振兴与农村社区建设的关系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案例分析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农村社区建设的重要性</a:t>
            </a:r>
            <a:endParaRPr lang="zh-CN" altLang="en-US"/>
          </a:p>
        </p:txBody>
      </p:sp>
      <p:sp>
        <p:nvSpPr>
          <p:cNvPr id="104904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提升农村居民生活品质</a:t>
            </a:r>
            <a:endParaRPr lang="zh-CN" altLang="en-US"/>
          </a:p>
        </p:txBody>
      </p:sp>
      <p:sp>
        <p:nvSpPr>
          <p:cNvPr id="104911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改善农村基础设施：建设完善的交通、通讯和水利设施，提高农村居民的生活便利性。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发展农村产业经济：通过发展农村特色产业和推进农业现代化，增加农村居民的收入来源。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提升农村公共服务水平：加强农村教育、医疗、文化等公共服务体系建设，提高农村居民的基本公共服务保障水平。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推进农村环境整治：加强农村环境卫生和村容村貌的整治，提升农村居民的生活环境质量。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促进农村经济发展</a:t>
            </a:r>
            <a:endParaRPr lang="zh-CN" altLang="en-US"/>
          </a:p>
        </p:txBody>
      </p:sp>
      <p:sp>
        <p:nvSpPr>
          <p:cNvPr id="104917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扩大内需，推动经济增长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增加农民收入，提高生活水平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促进农村产业结构调整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缩小城乡差距，实现共同富裕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维护农村社会稳定</a:t>
            </a:r>
            <a:endParaRPr lang="zh-CN" altLang="en-US"/>
          </a:p>
        </p:txBody>
      </p:sp>
      <p:sp>
        <p:nvSpPr>
          <p:cNvPr id="104923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减少农村社会矛盾，维护农村社区和谐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增强农村社区凝聚力，提高农民归属感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保障农村居民基本权益，促进社会公平正义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提升农村治理水平，确保农村社会安全稳定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当前农村社区建设存在的问题</a:t>
            </a:r>
            <a:endParaRPr lang="zh-CN" altLang="en-US"/>
          </a:p>
        </p:txBody>
      </p:sp>
      <p:sp>
        <p:nvSpPr>
          <p:cNvPr id="104929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基础设施不完善</a:t>
            </a:r>
            <a:endParaRPr lang="zh-CN" altLang="en-US"/>
          </a:p>
        </p:txBody>
      </p:sp>
      <p:sp>
        <p:nvSpPr>
          <p:cNvPr id="104936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缺乏垃圾处理设施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7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通讯网络覆盖不足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供水供电不稳定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道路交通不便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公共服务不健全</a:t>
            </a:r>
            <a:endParaRPr lang="zh-CN" altLang="en-US"/>
          </a:p>
        </p:txBody>
      </p:sp>
      <p:sp>
        <p:nvSpPr>
          <p:cNvPr id="1049426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基础设施不完善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32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教育资源匮乏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38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医疗保障不足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44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养老服务缺失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社区管理不规范</a:t>
            </a:r>
            <a:endParaRPr lang="zh-CN" altLang="en-US"/>
          </a:p>
        </p:txBody>
      </p:sp>
      <p:sp>
        <p:nvSpPr>
          <p:cNvPr id="104948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管理人员素质不高，管理能力不足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缺乏统一的管理制度和标准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社区服务设施不完善，服务质量不高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居民参与度低，社区自治意识不强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人才流失严重</a:t>
            </a:r>
            <a:endParaRPr lang="zh-CN" altLang="en-US"/>
          </a:p>
        </p:txBody>
      </p:sp>
      <p:sp>
        <p:nvSpPr>
          <p:cNvPr id="104953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大量农村青年劳动力外出务工，导致农村社区缺乏年轻力量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农村社区缺乏有效的激励机制，难以留住人才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城市与农村发展差距较大，难以吸引外来优秀人才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农村教育资源不足，难以培养本土优秀人才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1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推进农村社区建设的措施</a:t>
            </a:r>
            <a:endParaRPr lang="zh-CN" altLang="en-US"/>
          </a:p>
        </p:txBody>
      </p:sp>
      <p:sp>
        <p:nvSpPr>
          <p:cNvPr id="104961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https://d.book118.com/255211041204011100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81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加强农村社区建设，推进乡村振兴</vt:lpstr>
      <vt:lpstr>目录</vt:lpstr>
      <vt:lpstr>添加章节标题</vt:lpstr>
      <vt:lpstr>农村社区建设的重要性</vt:lpstr>
      <vt:lpstr>PowerPoint Presentation</vt:lpstr>
      <vt:lpstr>提升农村居民生活品质</vt:lpstr>
      <vt:lpstr>促进农村经济发展</vt:lpstr>
      <vt:lpstr>维护农村社会稳定</vt:lpstr>
      <vt:lpstr>当前农村社区建设存在的问题</vt:lpstr>
      <vt:lpstr>PowerPoint Presentation</vt:lpstr>
      <vt:lpstr>基础设施不完善</vt:lpstr>
      <vt:lpstr>公共服务不健全</vt:lpstr>
      <vt:lpstr>社区管理不规范</vt:lpstr>
      <vt:lpstr>人才流失严重</vt:lpstr>
      <vt:lpstr>推进农村社区建设的措施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2024-09-08T11:18:15.741</cp:lastPrinted>
  <dcterms:created xsi:type="dcterms:W3CDTF">2024-09-08T03:18:15Z</dcterms:created>
  <dcterms:modified xsi:type="dcterms:W3CDTF">2024-09-08T03:18:18Z</dcterms:modified>
</cp:coreProperties>
</file>