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15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EDC87-8452-40D6-9A96-8670FE74A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1A5B1-6700-407F-A213-B1779A38B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9344-8AC9-4D35-88EC-92CE7C6CB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B0CF2-E31A-4540-A83F-26F1374C1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0EE48-8039-4396-9558-7D071885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B7F7C1-3E6E-408C-84F1-2AE5A639C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D8654-6C5F-472F-9704-557DCAC2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3EBAA-AC0A-428C-9583-5E4E2C57C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6F80A-A195-4556-98A0-725E3020F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C7DF-FC2E-424D-B99C-99EE0932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5C97D-7C2A-456E-900B-30820DF9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05" r:id="rId2"/>
    <p:sldLayoutId id="2147484306" r:id="rId3"/>
    <p:sldLayoutId id="2147484307" r:id="rId4"/>
    <p:sldLayoutId id="2147484308" r:id="rId5"/>
    <p:sldLayoutId id="2147484309" r:id="rId6"/>
    <p:sldLayoutId id="2147484310" r:id="rId7"/>
    <p:sldLayoutId id="2147484311" r:id="rId8"/>
    <p:sldLayoutId id="2147484312" r:id="rId9"/>
    <p:sldLayoutId id="2147484313" r:id="rId10"/>
    <p:sldLayoutId id="21474843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1202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物流行业智能化升级转型深度分析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物流行业智能化升级转型的背景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物流行业智能化升级转型的关键要素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物流行业智能化升级转型的实践案例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物流行业智能化升级转型的挑战与机遇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物流行业智能化升级转型的发展趋势与展望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https://d.book118.com/255212022220011043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物流行业智能化升级转型深度分析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2024-09-05T11:51:53.985</cp:lastPrinted>
  <dcterms:created xsi:type="dcterms:W3CDTF">2024-09-05T03:51:54Z</dcterms:created>
  <dcterms:modified xsi:type="dcterms:W3CDTF">2024-09-05T03:51:55Z</dcterms:modified>
</cp:coreProperties>
</file>