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17DE108-82B9-440F-BB0B-EB29FBE9E77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9DFD7-2787-4134-A6A6-B0132F08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51F70-1C01-4BA7-ACD2-8C46BC25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12771-A69E-4A50-A5AC-5E3EAAA04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C6677-C494-4312-8E6D-F4CF08D2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4CB93-C6A1-4E4F-9E13-DAFF6DDE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F21F1-9B49-4D40-A30C-FDE3027E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E3BE5-27FA-4B7A-B482-EF2C7015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A7E1B-7867-4C1D-AE4F-1D037892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3F799-324C-471C-A83B-AE7F069B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2AA75-7552-4CED-BE19-0BF0EAA8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BAFB0-F63F-461C-B38A-AA096AD19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CE25F83-7E6D-42E9-A376-2BC5E38203D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B3D8212-8D93-4834-9220-9659C42D78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200431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智慧城市科技与人文的和谐共生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智慧城市科技与人文的和谐共生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智慧交通系统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智慧能源管理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智慧安全监控系统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智慧医疗系统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智慧教育系统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智慧城市科技与人文的和谐共生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https://d.book118.com/255220043114011124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智慧城市科技与人文的和谐共生</vt:lpstr>
      <vt:lpstr>目录</vt:lpstr>
      <vt:lpstr>第1章 智慧城市科技与人文的和谐共生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2024-09-28T13:54:35.196</cp:lastPrinted>
  <dcterms:created xsi:type="dcterms:W3CDTF">2024-09-28T05:54:35Z</dcterms:created>
  <dcterms:modified xsi:type="dcterms:W3CDTF">2024-09-28T05:54:37Z</dcterms:modified>
</cp:coreProperties>
</file>