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39BCD-4B7A-4DED-A64E-7B683D9C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79CE2-3166-4F96-AE42-B7309F4AB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B574-B8E4-416C-868E-8FF01AE0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FAB09-378C-483C-92FA-B79CD95A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DD8E9-15FC-435B-8221-F51024F5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320B6-51D0-44C7-822F-8F13AD45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0594A-B5B9-4E13-B291-0BD85A7F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75239-2B69-41C3-A731-9B95CB64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2112A-F9AA-4D11-A62F-6B985105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F4E2C-94A0-4957-93EC-CCC72F5BA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02565-B186-478B-B0D4-E97E9C94D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2023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传染病防控的应急处置流程与演练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传染病概述与防控重要性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应急处置流程梳理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现场实施过程回顾与总结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效果评价及持续改进策略探讨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传染病概述与防控重要性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病原体离开传染源到达另一个易感者的途径称为传播途径。同一种传染病可有多种传播途径，主要有呼吸道传播、消化道传播、接触传播、虫媒传播和血液体液传播等。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传染病的危害程度因病种和疫情规模而异，轻者引起不适，重者危及生命，甚至导致人类灾难。传染病的危害不仅限于患者本身，还可能对家庭、社区乃至整个社会造成严重影响。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传染病传播途径与危害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传染病防控工作是保障公共卫生安全、维护社会稳定的重要措施。通过有效的防控措施，可以降低传染病的发病率和死亡率，减轻疫情对社会的冲击。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传染病防控工作的目标是及时发现和控制传染源，切断传播途径，保护易感人群，防止疫情的扩散和蔓延。同时，通过加强宣传教育、提高公众卫生意识和自我防护能力，构建全民参与的防控体系。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防控工作意义及目标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建立完善的监测网络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明确报告标准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强化报告意识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通过医疗机构、实验室、社区等多渠道收集传染病相关信息。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制定各类传染病的报告标准，包括病例定义、报告时限等。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加强医务人员培训，提高其发现和报告传染病的意识和能力。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发现与报告机制建立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现场初步处置措施实施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对疑似患者和密切接触者进行隔离，减少病毒传播。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对患者接触过的环境和物品进行消毒处理，切断传播途径。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对确诊患者进行初步救治，稳定病情，为后续治疗争取时间。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初步救治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指定定点医院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隔离治疗及转运安排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制定详细的转运计划，确保患者在转运过程中的安全和治疗连续性。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根据患者病情制定个性化的治疗方案，确保患者得到及时有效的治疗。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设立专门的传染病定点医院，负责接收和治疗确诊患者。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追踪观察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后续追踪管理策略部署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加强公众健康教育，提高公众对传染病的认识和自我防护能力。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关注患者的心理健康，提供必要的心理支持和干预。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对治愈出院的患者进行定期追踪观察，确保病情不复发。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定期对疫情进行评估，总结经验教训，不断完善应急处置流程。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应急演练规划与设计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提高应急处置能力，检验预案可行性，加强部门间协作。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界定演练范围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包括医疗机构、疾控机构、社区、学校等相关单位和人员。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根据疫情形势和防控需求，确定演练涉及的区域、人群和病例类型。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明确演练目的和对象范围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模拟不同疫情场景，包括疫情发现、报告、处置、控制等环节。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设计演练情景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明确各环节的任务、责任人、时间节点和所需资源。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详细描述演练的背景、目的、时间、地点、参与人员、物资准备、实施步骤和评估标准等。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编制演练方案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制定详细演练计划和方案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https://d.book118.com/255220233240011110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2024-09-16T02:32:07.647</cp:lastPrinted>
  <dcterms:created xsi:type="dcterms:W3CDTF">2024-09-15T18:32:07Z</dcterms:created>
  <dcterms:modified xsi:type="dcterms:W3CDTF">2024-09-15T18:32:09Z</dcterms:modified>
</cp:coreProperties>
</file>