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EE965-08B2-4CD4-AA71-3665F43CF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8B7C4-458B-4B7E-A082-B9B506626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BD712-A077-4A74-A853-C3222FE29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C0922-34B1-433E-8952-1556E8FB0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48B266-D49A-4E49-9A6B-95D96F35F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EA142-ED97-41E6-BB7B-B593722D3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4F545C-7343-41F7-ACC4-A0864218C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B17F8-1FDB-4B86-B5AB-247174716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E272F-0939-4C75-925B-7C73ABD81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FC793-9BE0-4D1C-8FA9-9FB8457F6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64B7B-332C-4459-B152-A79232CBE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21122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《液位超声波测距》ppt课件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超声波测距原理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液位超声波测距系统设计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介绍液位测量的重要性，特别是在工业生产、水利工程、环境监测等领域中的应用。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阐述超声波测距技术的原理和特点，以及其在液位测量中的优势和应用前景。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液位是工业生产中重要的工艺参数之一，准确测量液位对于保证生产安全、提高产品质量、降低能耗等方面具有重要意义。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在水利工程中，液位测量对于水库、水闸等设施的运行管理、防洪抗旱等方面也具有重要作用。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液位测量的重要性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超声波测距技术的简介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超声波测距技术是利用超声波的反射特性来测量距离的一种技术，具有非接触、无损、快速、准确等优点。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介绍超声波测距的基本原理，包括声波的发射、传播和接收过程，以及如何通过测量声波的传播时间来计算距离。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超声波测距原理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7" r="59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74" r="30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713" r="367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通过压电效应或磁致伸缩效应产生超声波。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超声波的产生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利用压电效应或磁致伸缩效应将超声波转换为电信号。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超声波的接收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超声波的产生与接收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超声波在介质中的传播速度与介质的密度、弹性常数和声速有关。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超声波的传播方向与介质的界面有关，可能发生折射、反射和散射。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超声波的传播特性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14" b="121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当超声波遇到障碍物时，会反射回发射器。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通过测量超声波发射和接收的时间差，结合声速计算出障碍物的距离和位置。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回声定位原理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定位计算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回声产生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液位超声波测距系统设计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系统硬件组成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超声波接收器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显示模块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用于接收反射回来的超声波信号。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用于显示测量结果。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超声波发射器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信号处理电路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控制模块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用于产生超声波信号。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用于处理接收到的信号，并进行距离计算。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用于控制整个系统的运行。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https://d.book118.com/255221122203011043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2024-09-05T09:51:10.704</cp:lastPrinted>
  <dcterms:created xsi:type="dcterms:W3CDTF">2024-09-05T01:51:10Z</dcterms:created>
  <dcterms:modified xsi:type="dcterms:W3CDTF">2024-09-05T01:51:12Z</dcterms:modified>
</cp:coreProperties>
</file>