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934DBE-2E4E-4065-B0AC-08DF1B533A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07FE32-7E04-41AC-B021-70E7012F2F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617791-C7AF-460C-B9B5-F5A1B6454B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3BC32E-F788-4E1B-8012-F045C47C60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D093F7-2F21-43BF-BB0F-EEB4EA4F86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2E256C-7181-4B63-9699-10918060C5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03AC56-B16E-4166-9D37-7629AD980E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47D477-6135-478E-9E03-6646E5B3F3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A18EFE-1194-445D-A295-A913F2616F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4E6BB2-A89E-4AF4-8628-0FD9144820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F40912-EA81-4486-988A-CA9AABB062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5222300003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《金融学学科体系》ppt课件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金融学概述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金融学的基本理论</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金融学的主要分支学科</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金融学的研究方法</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金融学的未来发展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金融学概述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金融学是一门研究货币、信用、银行、证券、保险等金融活动的学科，其研究对象是金融市场和金融机构的行为及其规律。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金融学主要研究金融市场和金融机构的行为及其规律，包括货币的发行与流通、信用的创造与扩张、银行的经营与管理、证券的发行与交易、保险的保障与补偿等。这些研究旨在揭示金融市场的运作机制和金融机构的行为特点，为政策制定和金融实践提供理论支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金融学的定义与研究对象</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金融学是一门应用性强、涉及面广、实践导向的学科，其特点包括系统性与综合性、数量性与技术性、规范性与实证性等。</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金融学是一门应用性很强的学科，它涉及到经济、管理、数学、计算机等多个领域的知识，具有广泛的适用性和实践导向。同时，金融学的研究对象具有系统性和综合性，需要从整体上把握金融市场的运作机制和金融机构的行为特点。此外，金融学的研究方法具有数量性和技术性，需要运用数学、统计学、计算机等技术手段进行定量分析和模型构建。最后，金融学的理论体系具有规范性和实证性，需要基于实证数据进行检验和修正。</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金融学的学科特点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金融学的学科体系结构包括宏观金融学、微观金融学、金融机构学、国际金融学等分支学科。</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宏观金融学主要研究国家层面的货币经济问题，包括货币政策、货币供求、通货膨胀等；微观金融学主要研究个体层面的金融问题，包括投资组合理论、资本资产定价等；金融机构学主要研究金融机构的经营与管理问题，包括银行的经营与管理、证券公司的运营等；国际金融学主要研究国际经济中的金融问题，包括外汇市场、国际资本流动等。这些分支学科相互联系、相互支持，共同构成了金融学的学科体系结构。</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金融学的学科体系结构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金融学的基本理论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货币与金融市场理论</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总结词</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货币与金融市场理论是金融学的基石，主要研究货币的本质、职能和金融市场的运作机制。</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货币的本质和职能</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探讨货币的起源、发展及其在经济中的重要地位，以及货币作为价值尺度、交换媒介和价值储藏的职能。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金融市场的运作机制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分析金融市场的构成、参与者、交易工具和价格形成机制，以及金融市场的信息披露和监管。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金融机构的种类和功能</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介绍各类金融机构如银行、保险公司、证券公司等的职能和运作方式，以及它们在金融市场中的作用。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金融中介的作用和运作</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探讨金融中介如何降低交易成本、提高资金配置效率和风险管理水平，以及金融中介如何利用其信息优势和规模经济效应。</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金融机构与金融中介理论主要研究金融机构和金融中介在金融市场中的作用及其运作方式。</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金融机构与金融中介理论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7331" r="2733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货币政策与金融调控理论主要研究货币政策的目标、工具和传导机制，以及金融调控对经济的影响。</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总结词</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分析货币政策的目标如稳定物价、促进经济增长等，以及实现这些目标的货币政策工具如利率、货币供应量等。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货币政策的目标和工具</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探讨货币政策如何通过利率、资产价格、汇率等渠道影响实体经济，以及货币政策传导过程中的阻碍因素。</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货币政策传导机制</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分析金融调控政策如存款准备金率、再贴现率等对经济增长、通货膨胀和就业的影响。</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金融调控对经济的影响</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货币政策与金融调控理论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583" r="1558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金融风险与金融危机理论主要研究金融风险的来源、评估和管理，以及金融危机的原因和应对措施。</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总结词</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金融风险的来源和评估</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金融危机的起因和影响</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金融危机应对措施</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分析市场风险、信用风险、操作风险等各类金融风险的来源，以及风险评估的方法和技术。</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探讨金融危机发生的可能原因如资产价格泡沫、信贷过度扩张等，以及金融危机对实体经济的影响。</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介绍应对金融危机的政策措施如货币政策、财政政策等，以及国际金融机构在应对金融危机中的作用。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金融风险与金融危机理论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金融学的主要分支学科</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https://d.book118.com/255222300003011041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2024-09-01T09:59:49.544</cp:lastPrinted>
  <dcterms:created xsi:type="dcterms:W3CDTF">2024-09-01T01:59:49Z</dcterms:created>
  <dcterms:modified xsi:type="dcterms:W3CDTF">2024-09-01T01:59:51Z</dcterms:modified>
</cp:coreProperties>
</file>