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0ACD2B-C3B3-4871-AB2E-B5243CC94CB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4B6E9-92A1-46D5-900B-31583D184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F2400-A0DD-4E25-912C-6715CC5B5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DF679-782C-4481-BB35-5CC6C113B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53101-23BB-466D-863A-642C184F9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9E042-8572-4581-A64B-86CDCFA9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2C6092-6E2D-4CD8-916F-9DD0F0639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D6067-987C-43D5-BE4A-DB034059B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F0B3F-4F3D-47EC-926D-A8EEB4CE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42E6A-98CA-495B-8D09-4E6920AA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B3DE6-BC89-43A6-802E-7DCF97F0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777F3-91E7-484E-B9A7-DBF463B2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B77D6C4-8229-4F42-B4FC-A5ACEAF932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36E2F02-6FA8-40D3-B9DB-C9E5683F1BB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330102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糖尿病与增强抵抗力的关系与干预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糖尿病的定义和流行病学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糖尿病与免疫系统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糖尿病与营养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糖尿病与运动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糖尿病的药物治疗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糖尿病的预防与综合干预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糖尿病的定义和流行病学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什么是糖尿病？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糖尿病是一种慢性疾病，由于胰岛素分泌不足或细胞对胰岛素的反应不佳而导致血糖升高。长期患病容易导致多种严重并发症。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糖尿病的流行病学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4.20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亿人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全球糖尿病患者数量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8.5%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占全球成年人口比例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需要有效干预措施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持续增长趋势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生活方式、遗传等因素均有影响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风险因素多样化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型糖尿病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胰岛素抵抗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胰岛素分泌不足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妊娠期糖尿病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妊娠期高血糖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影响母婴健康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不同类型糖尿病的分类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型糖尿病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自身免疫性疾病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胰岛素绝对缺乏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心血管并发症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心脏病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肾脏功能受损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肾病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脑血管并发症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如何提高增强抵抗力预防糖尿病？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良好的生活习惯，包括饮食均衡、适量运动、避免熬夜等，可以帮助降低患糖尿病的风险。定期体检、控制体重等也是预防糖尿病的重要措施。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饮食建议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限制甜食、饮料等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减少糖分摄入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橄榄油、亚麻籽油等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选择健康油脂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蔬菜、水果、全谷类食物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增加膳食纤维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糖尿病与免疫系统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研究发现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研究表明，免疫系统的异常活动与糖尿病的发生和发展密切相关。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关系密切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通过调节免疫系统，可以预防或延缓糖尿病的发展，包括饮食、运动和药物治疗等方式。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干预策略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免疫系统的过度激活可能导致胰岛素抵抗和炎症，加速糖尿病的进展。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胰岛素抵抗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炎症反应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炎症导致组织损伤，加剧糖尿病病情。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免疫调节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调节免疫系统可以改善糖尿病症状。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免疫疗法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免疫疗法可辅助治疗糖尿病。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免疫系统作用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自身免疫反应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免疫系统攻击胰岛细胞，破坏胰岛素分泌。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免疫系统强化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研究显示，增强免疫系统功能可以减少糖尿病患者的并发症风险，提高生活质量。因此，免疫系统的强化疗法成为一种潜在的干预手段。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疗法选择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针对免疫系统进行调节的疗法，可辅助治疗糖尿病。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免疫疗法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适量运动有助于提高免疫系统免疫力，对糖尿病防控十分重要。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运动改善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合理饮食和补充营养，有助于改善免疫系统功能，减少糖尿病风险。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营养调节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控制病情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强化免疫系统功能可延缓糖尿病的进展。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降低并发症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免疫系统强化可减少糖尿病患者并发症的发生。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免疫系统强化疗法有助于提高糖尿病患者的生活质量。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干预效果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预防糖尿病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调节免疫系统可降低糖尿病发生风险。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糖尿病与营养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合理的饮食结构与血糖控制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糖尿病患者应注意合理的饮食结构，通过控制碳水化合物摄入，增加膳食纤维和优质蛋白质的摄入，有助于控制血糖水平，减轻胰岛素抵抗，降低并发症的风险。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糖尿病人的饮食指导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减少血糖波动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控制碳水化合物摄入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有助于消化吸收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增加膳食纤维摄入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维持身体功能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优质蛋白质的摄入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营养补充品对糖尿病的影响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促进钙的吸收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维生素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D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有助于血脂调节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欧米茄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-3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脂肪酸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保持适当锻炼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保证充足睡眠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预防并发症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定期体检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遵医嘱用药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饮食干预的实践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控制血糖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避免高糖食物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定时进餐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营养与糖尿病的关系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营养在糖尿病的管理中起着至关重要的作用，健康的饮食习惯可以帮助糖尿病患者控制血糖，减少并发症的发生。特别是对于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型糖尿病患者来说，科学合理的饮食结构是疾病管理的重要一环。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https://d.book118.com/255233010200011123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糖尿病与增强抵抗力的关系与干预</vt:lpstr>
      <vt:lpstr>目录</vt:lpstr>
      <vt:lpstr>第1章 糖尿病的定义和流行病学</vt:lpstr>
      <vt:lpstr> </vt:lpstr>
      <vt:lpstr>糖尿病的流行病学</vt:lpstr>
      <vt:lpstr>不同类型糖尿病的分类</vt:lpstr>
      <vt:lpstr>糖尿病的危害</vt:lpstr>
      <vt:lpstr>如何提高增强抵抗力预防糖尿病？</vt:lpstr>
      <vt:lpstr>饮食建议</vt:lpstr>
      <vt:lpstr>第2章 糖尿病与免疫系统</vt:lpstr>
      <vt:lpstr>研究发现</vt:lpstr>
      <vt:lpstr>免疫系统作用</vt:lpstr>
      <vt:lpstr>免疫系统强化</vt:lpstr>
      <vt:lpstr>疗法选择</vt:lpstr>
      <vt:lpstr>干预效果</vt:lpstr>
      <vt:lpstr>第3章 糖尿病与营养</vt:lpstr>
      <vt:lpstr> </vt:lpstr>
      <vt:lpstr>糖尿病人的饮食指导</vt:lpstr>
      <vt:lpstr>营养补充品对糖尿病的影响</vt:lpstr>
      <vt:lpstr>饮食干预的实践</vt:lpstr>
      <vt:lpstr>营养与糖尿病的关系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2024-09-27T08:19:30.933</cp:lastPrinted>
  <dcterms:created xsi:type="dcterms:W3CDTF">2024-09-27T00:19:30Z</dcterms:created>
  <dcterms:modified xsi:type="dcterms:W3CDTF">2024-09-27T00:19:33Z</dcterms:modified>
</cp:coreProperties>
</file>